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9" r:id="rId6"/>
    <p:sldId id="257" r:id="rId7"/>
    <p:sldId id="258" r:id="rId8"/>
    <p:sldId id="259" r:id="rId9"/>
    <p:sldId id="260" r:id="rId10"/>
    <p:sldId id="261" r:id="rId11"/>
    <p:sldId id="280" r:id="rId12"/>
    <p:sldId id="262" r:id="rId13"/>
    <p:sldId id="264" r:id="rId14"/>
    <p:sldId id="263" r:id="rId15"/>
    <p:sldId id="272" r:id="rId16"/>
    <p:sldId id="273" r:id="rId17"/>
    <p:sldId id="275" r:id="rId18"/>
    <p:sldId id="274" r:id="rId19"/>
    <p:sldId id="276" r:id="rId20"/>
    <p:sldId id="277" r:id="rId21"/>
    <p:sldId id="271" r:id="rId22"/>
    <p:sldId id="269" r:id="rId23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Canva Sans Italics" panose="020B0604020202020204" charset="0"/>
      <p:regular r:id="rId27"/>
    </p:embeddedFont>
    <p:embeddedFont>
      <p:font typeface="Rubik Bubbles" panose="020B0604020202020204" charset="-79"/>
      <p:regular r:id="rId28"/>
    </p:embeddedFont>
    <p:embeddedFont>
      <p:font typeface="Rubik One" panose="020B0604020202020204" charset="-79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50E37-8E0A-499A-827C-6661571F404B}" v="4" dt="2025-06-19T12:21:19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on, Anna" userId="4fc31a31-a74a-4e0e-b2f7-41c6c6523238" providerId="ADAL" clId="{4DD5FA74-9022-449F-ABAA-E156F6909DE6}"/>
    <pc:docChg chg="custSel addSld delSld modSld">
      <pc:chgData name="Davison, Anna" userId="4fc31a31-a74a-4e0e-b2f7-41c6c6523238" providerId="ADAL" clId="{4DD5FA74-9022-449F-ABAA-E156F6909DE6}" dt="2025-06-11T11:47:41.897" v="82" actId="1076"/>
      <pc:docMkLst>
        <pc:docMk/>
      </pc:docMkLst>
      <pc:sldChg chg="modSp mod">
        <pc:chgData name="Davison, Anna" userId="4fc31a31-a74a-4e0e-b2f7-41c6c6523238" providerId="ADAL" clId="{4DD5FA74-9022-449F-ABAA-E156F6909DE6}" dt="2025-06-11T11:47:41.897" v="82" actId="1076"/>
        <pc:sldMkLst>
          <pc:docMk/>
          <pc:sldMk cId="0" sldId="256"/>
        </pc:sldMkLst>
        <pc:spChg chg="mod">
          <ac:chgData name="Davison, Anna" userId="4fc31a31-a74a-4e0e-b2f7-41c6c6523238" providerId="ADAL" clId="{4DD5FA74-9022-449F-ABAA-E156F6909DE6}" dt="2025-06-11T11:47:41.897" v="82" actId="1076"/>
          <ac:spMkLst>
            <pc:docMk/>
            <pc:sldMk cId="0" sldId="256"/>
            <ac:spMk id="11" creationId="{00000000-0000-0000-0000-000000000000}"/>
          </ac:spMkLst>
        </pc:spChg>
      </pc:sldChg>
      <pc:sldChg chg="del">
        <pc:chgData name="Davison, Anna" userId="4fc31a31-a74a-4e0e-b2f7-41c6c6523238" providerId="ADAL" clId="{4DD5FA74-9022-449F-ABAA-E156F6909DE6}" dt="2025-06-11T11:44:42.092" v="16" actId="47"/>
        <pc:sldMkLst>
          <pc:docMk/>
          <pc:sldMk cId="0" sldId="265"/>
        </pc:sldMkLst>
      </pc:sldChg>
      <pc:sldChg chg="del">
        <pc:chgData name="Davison, Anna" userId="4fc31a31-a74a-4e0e-b2f7-41c6c6523238" providerId="ADAL" clId="{4DD5FA74-9022-449F-ABAA-E156F6909DE6}" dt="2025-06-11T11:45:10.392" v="20" actId="47"/>
        <pc:sldMkLst>
          <pc:docMk/>
          <pc:sldMk cId="0" sldId="266"/>
        </pc:sldMkLst>
      </pc:sldChg>
      <pc:sldChg chg="setBg">
        <pc:chgData name="Davison, Anna" userId="4fc31a31-a74a-4e0e-b2f7-41c6c6523238" providerId="ADAL" clId="{4DD5FA74-9022-449F-ABAA-E156F6909DE6}" dt="2025-06-11T09:30:01.897" v="2"/>
        <pc:sldMkLst>
          <pc:docMk/>
          <pc:sldMk cId="0" sldId="268"/>
        </pc:sldMkLst>
      </pc:sldChg>
      <pc:sldChg chg="modSp add mod setBg">
        <pc:chgData name="Davison, Anna" userId="4fc31a31-a74a-4e0e-b2f7-41c6c6523238" providerId="ADAL" clId="{4DD5FA74-9022-449F-ABAA-E156F6909DE6}" dt="2025-06-11T11:44:46.299" v="17" actId="14100"/>
        <pc:sldMkLst>
          <pc:docMk/>
          <pc:sldMk cId="0" sldId="272"/>
        </pc:sldMkLst>
        <pc:spChg chg="mod">
          <ac:chgData name="Davison, Anna" userId="4fc31a31-a74a-4e0e-b2f7-41c6c6523238" providerId="ADAL" clId="{4DD5FA74-9022-449F-ABAA-E156F6909DE6}" dt="2025-06-11T11:44:46.299" v="17" actId="14100"/>
          <ac:spMkLst>
            <pc:docMk/>
            <pc:sldMk cId="0" sldId="272"/>
            <ac:spMk id="6" creationId="{00000000-0000-0000-0000-000000000000}"/>
          </ac:spMkLst>
        </pc:spChg>
      </pc:sldChg>
      <pc:sldChg chg="addSp delSp modSp add del mod setBg">
        <pc:chgData name="Davison, Anna" userId="4fc31a31-a74a-4e0e-b2f7-41c6c6523238" providerId="ADAL" clId="{4DD5FA74-9022-449F-ABAA-E156F6909DE6}" dt="2025-06-11T09:31:25.080" v="13" actId="47"/>
        <pc:sldMkLst>
          <pc:docMk/>
          <pc:sldMk cId="818460450" sldId="272"/>
        </pc:sldMkLst>
        <pc:spChg chg="del">
          <ac:chgData name="Davison, Anna" userId="4fc31a31-a74a-4e0e-b2f7-41c6c6523238" providerId="ADAL" clId="{4DD5FA74-9022-449F-ABAA-E156F6909DE6}" dt="2025-06-11T09:29:36.611" v="1" actId="478"/>
          <ac:spMkLst>
            <pc:docMk/>
            <pc:sldMk cId="818460450" sldId="272"/>
            <ac:spMk id="2" creationId="{00000000-0000-0000-0000-000000000000}"/>
          </ac:spMkLst>
        </pc:spChg>
        <pc:spChg chg="add del mod">
          <ac:chgData name="Davison, Anna" userId="4fc31a31-a74a-4e0e-b2f7-41c6c6523238" providerId="ADAL" clId="{4DD5FA74-9022-449F-ABAA-E156F6909DE6}" dt="2025-06-11T09:30:48.930" v="11" actId="478"/>
          <ac:spMkLst>
            <pc:docMk/>
            <pc:sldMk cId="818460450" sldId="272"/>
            <ac:spMk id="6" creationId="{4B751213-8175-7EF6-53A8-C932FFB66C4E}"/>
          </ac:spMkLst>
        </pc:spChg>
        <pc:picChg chg="add del mod">
          <ac:chgData name="Davison, Anna" userId="4fc31a31-a74a-4e0e-b2f7-41c6c6523238" providerId="ADAL" clId="{4DD5FA74-9022-449F-ABAA-E156F6909DE6}" dt="2025-06-11T09:31:22.935" v="12" actId="478"/>
          <ac:picMkLst>
            <pc:docMk/>
            <pc:sldMk cId="818460450" sldId="272"/>
            <ac:picMk id="4" creationId="{7B6CD2C5-DE3C-FEC0-70A4-5FEA5352B0BD}"/>
          </ac:picMkLst>
        </pc:picChg>
      </pc:sldChg>
      <pc:sldChg chg="add setBg">
        <pc:chgData name="Davison, Anna" userId="4fc31a31-a74a-4e0e-b2f7-41c6c6523238" providerId="ADAL" clId="{4DD5FA74-9022-449F-ABAA-E156F6909DE6}" dt="2025-06-11T11:45:02.692" v="19"/>
        <pc:sldMkLst>
          <pc:docMk/>
          <pc:sldMk cId="0" sldId="273"/>
        </pc:sldMkLst>
      </pc:sldChg>
    </pc:docChg>
  </pc:docChgLst>
  <pc:docChgLst>
    <pc:chgData name="Davison, Anna" userId="S::anna.davison@wur.nl::4fc31a31-a74a-4e0e-b2f7-41c6c6523238" providerId="AD" clId="Web-{30EA1B72-9299-CD67-C596-3FA4F26143FD}"/>
    <pc:docChg chg="addSld delSld modSld">
      <pc:chgData name="Davison, Anna" userId="S::anna.davison@wur.nl::4fc31a31-a74a-4e0e-b2f7-41c6c6523238" providerId="AD" clId="Web-{30EA1B72-9299-CD67-C596-3FA4F26143FD}" dt="2025-06-17T08:28:31.349" v="7"/>
      <pc:docMkLst>
        <pc:docMk/>
      </pc:docMkLst>
      <pc:sldChg chg="addSp delSp">
        <pc:chgData name="Davison, Anna" userId="S::anna.davison@wur.nl::4fc31a31-a74a-4e0e-b2f7-41c6c6523238" providerId="AD" clId="Web-{30EA1B72-9299-CD67-C596-3FA4F26143FD}" dt="2025-06-17T08:28:31.349" v="7"/>
        <pc:sldMkLst>
          <pc:docMk/>
          <pc:sldMk cId="0" sldId="257"/>
        </pc:sldMkLst>
        <pc:spChg chg="del">
          <ac:chgData name="Davison, Anna" userId="S::anna.davison@wur.nl::4fc31a31-a74a-4e0e-b2f7-41c6c6523238" providerId="AD" clId="Web-{30EA1B72-9299-CD67-C596-3FA4F26143FD}" dt="2025-06-17T08:28:12.207" v="4"/>
          <ac:spMkLst>
            <pc:docMk/>
            <pc:sldMk cId="0" sldId="257"/>
            <ac:spMk id="5" creationId="{00000000-0000-0000-0000-000000000000}"/>
          </ac:spMkLst>
        </pc:spChg>
        <pc:spChg chg="del">
          <ac:chgData name="Davison, Anna" userId="S::anna.davison@wur.nl::4fc31a31-a74a-4e0e-b2f7-41c6c6523238" providerId="AD" clId="Web-{30EA1B72-9299-CD67-C596-3FA4F26143FD}" dt="2025-06-17T08:28:27.286" v="5"/>
          <ac:spMkLst>
            <pc:docMk/>
            <pc:sldMk cId="0" sldId="257"/>
            <ac:spMk id="19" creationId="{00000000-0000-0000-0000-000000000000}"/>
          </ac:spMkLst>
        </pc:spChg>
        <pc:spChg chg="add">
          <ac:chgData name="Davison, Anna" userId="S::anna.davison@wur.nl::4fc31a31-a74a-4e0e-b2f7-41c6c6523238" providerId="AD" clId="Web-{30EA1B72-9299-CD67-C596-3FA4F26143FD}" dt="2025-06-17T08:28:27.489" v="6"/>
          <ac:spMkLst>
            <pc:docMk/>
            <pc:sldMk cId="0" sldId="257"/>
            <ac:spMk id="22" creationId="{0F6E230B-A681-17C9-C867-F9662845403C}"/>
          </ac:spMkLst>
        </pc:spChg>
        <pc:spChg chg="add">
          <ac:chgData name="Davison, Anna" userId="S::anna.davison@wur.nl::4fc31a31-a74a-4e0e-b2f7-41c6c6523238" providerId="AD" clId="Web-{30EA1B72-9299-CD67-C596-3FA4F26143FD}" dt="2025-06-17T08:28:31.349" v="7"/>
          <ac:spMkLst>
            <pc:docMk/>
            <pc:sldMk cId="0" sldId="257"/>
            <ac:spMk id="24" creationId="{3BDF5DEA-7FBA-9A09-7452-57EFA3F20637}"/>
          </ac:spMkLst>
        </pc:spChg>
        <pc:picChg chg="add">
          <ac:chgData name="Davison, Anna" userId="S::anna.davison@wur.nl::4fc31a31-a74a-4e0e-b2f7-41c6c6523238" providerId="AD" clId="Web-{30EA1B72-9299-CD67-C596-3FA4F26143FD}" dt="2025-06-17T08:28:27.489" v="6"/>
          <ac:picMkLst>
            <pc:docMk/>
            <pc:sldMk cId="0" sldId="257"/>
            <ac:picMk id="21" creationId="{52543271-D426-8754-3CFF-436D686737D2}"/>
          </ac:picMkLst>
        </pc:picChg>
        <pc:picChg chg="add">
          <ac:chgData name="Davison, Anna" userId="S::anna.davison@wur.nl::4fc31a31-a74a-4e0e-b2f7-41c6c6523238" providerId="AD" clId="Web-{30EA1B72-9299-CD67-C596-3FA4F26143FD}" dt="2025-06-17T08:28:31.349" v="7"/>
          <ac:picMkLst>
            <pc:docMk/>
            <pc:sldMk cId="0" sldId="257"/>
            <ac:picMk id="23" creationId="{9B2A60FE-A9A0-FE85-FD06-84F70E097FCE}"/>
          </ac:picMkLst>
        </pc:picChg>
      </pc:sldChg>
      <pc:sldChg chg="del">
        <pc:chgData name="Davison, Anna" userId="S::anna.davison@wur.nl::4fc31a31-a74a-4e0e-b2f7-41c6c6523238" providerId="AD" clId="Web-{30EA1B72-9299-CD67-C596-3FA4F26143FD}" dt="2025-06-17T08:27:18.046" v="3"/>
        <pc:sldMkLst>
          <pc:docMk/>
          <pc:sldMk cId="0" sldId="267"/>
        </pc:sldMkLst>
      </pc:sldChg>
      <pc:sldChg chg="del">
        <pc:chgData name="Davison, Anna" userId="S::anna.davison@wur.nl::4fc31a31-a74a-4e0e-b2f7-41c6c6523238" providerId="AD" clId="Web-{30EA1B72-9299-CD67-C596-3FA4F26143FD}" dt="2025-06-17T08:26:54.670" v="1"/>
        <pc:sldMkLst>
          <pc:docMk/>
          <pc:sldMk cId="0" sldId="268"/>
        </pc:sldMkLst>
      </pc:sldChg>
      <pc:sldChg chg="add">
        <pc:chgData name="Davison, Anna" userId="S::anna.davison@wur.nl::4fc31a31-a74a-4e0e-b2f7-41c6c6523238" providerId="AD" clId="Web-{30EA1B72-9299-CD67-C596-3FA4F26143FD}" dt="2025-06-17T08:26:32.528" v="0"/>
        <pc:sldMkLst>
          <pc:docMk/>
          <pc:sldMk cId="617828658" sldId="274"/>
        </pc:sldMkLst>
      </pc:sldChg>
      <pc:sldChg chg="add">
        <pc:chgData name="Davison, Anna" userId="S::anna.davison@wur.nl::4fc31a31-a74a-4e0e-b2f7-41c6c6523238" providerId="AD" clId="Web-{30EA1B72-9299-CD67-C596-3FA4F26143FD}" dt="2025-06-17T08:26:58.639" v="2"/>
        <pc:sldMkLst>
          <pc:docMk/>
          <pc:sldMk cId="2149810080" sldId="275"/>
        </pc:sldMkLst>
      </pc:sldChg>
    </pc:docChg>
  </pc:docChgLst>
  <pc:docChgLst>
    <pc:chgData name="Davison, Anna" userId="S::anna.davison@wur.nl::4fc31a31-a74a-4e0e-b2f7-41c6c6523238" providerId="AD" clId="Web-{B5AB564A-6CAB-DE0A-F09B-AE89879D72C3}"/>
    <pc:docChg chg="addSld delSld modSld sldOrd">
      <pc:chgData name="Davison, Anna" userId="S::anna.davison@wur.nl::4fc31a31-a74a-4e0e-b2f7-41c6c6523238" providerId="AD" clId="Web-{B5AB564A-6CAB-DE0A-F09B-AE89879D72C3}" dt="2025-06-17T09:06:01.280" v="447" actId="20577"/>
      <pc:docMkLst>
        <pc:docMk/>
      </pc:docMkLst>
      <pc:sldChg chg="addSp delSp modSp">
        <pc:chgData name="Davison, Anna" userId="S::anna.davison@wur.nl::4fc31a31-a74a-4e0e-b2f7-41c6c6523238" providerId="AD" clId="Web-{B5AB564A-6CAB-DE0A-F09B-AE89879D72C3}" dt="2025-06-17T08:29:46.523" v="6" actId="1076"/>
        <pc:sldMkLst>
          <pc:docMk/>
          <pc:sldMk cId="0" sldId="258"/>
        </pc:sldMkLst>
        <pc:spChg chg="del">
          <ac:chgData name="Davison, Anna" userId="S::anna.davison@wur.nl::4fc31a31-a74a-4e0e-b2f7-41c6c6523238" providerId="AD" clId="Web-{B5AB564A-6CAB-DE0A-F09B-AE89879D72C3}" dt="2025-06-17T08:29:07.631" v="2"/>
          <ac:spMkLst>
            <pc:docMk/>
            <pc:sldMk cId="0" sldId="258"/>
            <ac:spMk id="5" creationId="{00000000-0000-0000-0000-000000000000}"/>
          </ac:spMkLst>
        </pc:spChg>
        <pc:spChg chg="del">
          <ac:chgData name="Davison, Anna" userId="S::anna.davison@wur.nl::4fc31a31-a74a-4e0e-b2f7-41c6c6523238" providerId="AD" clId="Web-{B5AB564A-6CAB-DE0A-F09B-AE89879D72C3}" dt="2025-06-17T08:29:07.631" v="1"/>
          <ac:spMkLst>
            <pc:docMk/>
            <pc:sldMk cId="0" sldId="258"/>
            <ac:spMk id="7" creationId="{00000000-0000-0000-0000-000000000000}"/>
          </ac:spMkLst>
        </pc:spChg>
        <pc:spChg chg="del">
          <ac:chgData name="Davison, Anna" userId="S::anna.davison@wur.nl::4fc31a31-a74a-4e0e-b2f7-41c6c6523238" providerId="AD" clId="Web-{B5AB564A-6CAB-DE0A-F09B-AE89879D72C3}" dt="2025-06-17T08:29:07.631" v="0"/>
          <ac:spMkLst>
            <pc:docMk/>
            <pc:sldMk cId="0" sldId="258"/>
            <ac:spMk id="8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8:29:46.523" v="6" actId="1076"/>
          <ac:spMkLst>
            <pc:docMk/>
            <pc:sldMk cId="0" sldId="258"/>
            <ac:spMk id="13" creationId="{00000000-0000-0000-0000-000000000000}"/>
          </ac:spMkLst>
        </pc:spChg>
        <pc:spChg chg="add">
          <ac:chgData name="Davison, Anna" userId="S::anna.davison@wur.nl::4fc31a31-a74a-4e0e-b2f7-41c6c6523238" providerId="AD" clId="Web-{B5AB564A-6CAB-DE0A-F09B-AE89879D72C3}" dt="2025-06-17T08:29:23.210" v="4"/>
          <ac:spMkLst>
            <pc:docMk/>
            <pc:sldMk cId="0" sldId="258"/>
            <ac:spMk id="15" creationId="{174D8C53-00E8-7217-9FB1-E9D55685BB7D}"/>
          </ac:spMkLst>
        </pc:spChg>
        <pc:spChg chg="add">
          <ac:chgData name="Davison, Anna" userId="S::anna.davison@wur.nl::4fc31a31-a74a-4e0e-b2f7-41c6c6523238" providerId="AD" clId="Web-{B5AB564A-6CAB-DE0A-F09B-AE89879D72C3}" dt="2025-06-17T08:29:23.210" v="4"/>
          <ac:spMkLst>
            <pc:docMk/>
            <pc:sldMk cId="0" sldId="258"/>
            <ac:spMk id="16" creationId="{4291B59E-72E5-0703-4859-1B49A25AECB8}"/>
          </ac:spMkLst>
        </pc:spChg>
        <pc:spChg chg="add">
          <ac:chgData name="Davison, Anna" userId="S::anna.davison@wur.nl::4fc31a31-a74a-4e0e-b2f7-41c6c6523238" providerId="AD" clId="Web-{B5AB564A-6CAB-DE0A-F09B-AE89879D72C3}" dt="2025-06-17T08:29:23.210" v="4"/>
          <ac:spMkLst>
            <pc:docMk/>
            <pc:sldMk cId="0" sldId="258"/>
            <ac:spMk id="17" creationId="{15EF76EB-DD7F-8EEC-E7B5-7DDD62BD1BF5}"/>
          </ac:spMkLst>
        </pc:spChg>
        <pc:spChg chg="add">
          <ac:chgData name="Davison, Anna" userId="S::anna.davison@wur.nl::4fc31a31-a74a-4e0e-b2f7-41c6c6523238" providerId="AD" clId="Web-{B5AB564A-6CAB-DE0A-F09B-AE89879D72C3}" dt="2025-06-17T08:29:28.913" v="5"/>
          <ac:spMkLst>
            <pc:docMk/>
            <pc:sldMk cId="0" sldId="258"/>
            <ac:spMk id="18" creationId="{BA465DDF-52A5-7E91-BD0E-5412CEE66015}"/>
          </ac:spMkLst>
        </pc:spChg>
        <pc:spChg chg="add">
          <ac:chgData name="Davison, Anna" userId="S::anna.davison@wur.nl::4fc31a31-a74a-4e0e-b2f7-41c6c6523238" providerId="AD" clId="Web-{B5AB564A-6CAB-DE0A-F09B-AE89879D72C3}" dt="2025-06-17T08:29:28.913" v="5"/>
          <ac:spMkLst>
            <pc:docMk/>
            <pc:sldMk cId="0" sldId="258"/>
            <ac:spMk id="19" creationId="{FFD4EF89-66A1-6FFA-1C1C-7B610F83774D}"/>
          </ac:spMkLst>
        </pc:spChg>
        <pc:spChg chg="add">
          <ac:chgData name="Davison, Anna" userId="S::anna.davison@wur.nl::4fc31a31-a74a-4e0e-b2f7-41c6c6523238" providerId="AD" clId="Web-{B5AB564A-6CAB-DE0A-F09B-AE89879D72C3}" dt="2025-06-17T08:29:28.913" v="5"/>
          <ac:spMkLst>
            <pc:docMk/>
            <pc:sldMk cId="0" sldId="258"/>
            <ac:spMk id="20" creationId="{0A745CDE-0AF3-8C90-6965-D7A922EAE439}"/>
          </ac:spMkLst>
        </pc:spChg>
      </pc:sldChg>
      <pc:sldChg chg="modSp ord">
        <pc:chgData name="Davison, Anna" userId="S::anna.davison@wur.nl::4fc31a31-a74a-4e0e-b2f7-41c6c6523238" providerId="AD" clId="Web-{B5AB564A-6CAB-DE0A-F09B-AE89879D72C3}" dt="2025-06-17T09:03:22.724" v="380" actId="1076"/>
        <pc:sldMkLst>
          <pc:docMk/>
          <pc:sldMk cId="0" sldId="271"/>
        </pc:sldMkLst>
        <pc:spChg chg="mod">
          <ac:chgData name="Davison, Anna" userId="S::anna.davison@wur.nl::4fc31a31-a74a-4e0e-b2f7-41c6c6523238" providerId="AD" clId="Web-{B5AB564A-6CAB-DE0A-F09B-AE89879D72C3}" dt="2025-06-17T09:03:01.849" v="376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1:44.112" v="356" actId="1076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2:43.176" v="370" actId="1076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2:33.082" v="368" actId="1076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2:40.551" v="369" actId="1076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3:12.583" v="377" actId="1076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3:22.709" v="379" actId="1076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2:13.582" v="364" actId="1076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3:22.724" v="380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2:13.628" v="365" actId="107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vison, Anna" userId="S::anna.davison@wur.nl::4fc31a31-a74a-4e0e-b2f7-41c6c6523238" providerId="AD" clId="Web-{B5AB564A-6CAB-DE0A-F09B-AE89879D72C3}" dt="2025-06-17T09:03:12.630" v="378" actId="1076"/>
          <ac:spMkLst>
            <pc:docMk/>
            <pc:sldMk cId="0" sldId="271"/>
            <ac:spMk id="12" creationId="{00000000-0000-0000-0000-000000000000}"/>
          </ac:spMkLst>
        </pc:spChg>
      </pc:sldChg>
      <pc:sldChg chg="addSp delSp modSp add replId">
        <pc:chgData name="Davison, Anna" userId="S::anna.davison@wur.nl::4fc31a31-a74a-4e0e-b2f7-41c6c6523238" providerId="AD" clId="Web-{B5AB564A-6CAB-DE0A-F09B-AE89879D72C3}" dt="2025-06-17T08:34:19.125" v="72"/>
        <pc:sldMkLst>
          <pc:docMk/>
          <pc:sldMk cId="2878767341" sldId="276"/>
        </pc:sldMkLst>
        <pc:spChg chg="mod">
          <ac:chgData name="Davison, Anna" userId="S::anna.davison@wur.nl::4fc31a31-a74a-4e0e-b2f7-41c6c6523238" providerId="AD" clId="Web-{B5AB564A-6CAB-DE0A-F09B-AE89879D72C3}" dt="2025-06-17T08:33:10.576" v="45" actId="1076"/>
          <ac:spMkLst>
            <pc:docMk/>
            <pc:sldMk cId="2878767341" sldId="276"/>
            <ac:spMk id="2" creationId="{2396A0E5-E04B-162D-DDF9-38838BE5F43C}"/>
          </ac:spMkLst>
        </pc:spChg>
        <pc:spChg chg="del mod">
          <ac:chgData name="Davison, Anna" userId="S::anna.davison@wur.nl::4fc31a31-a74a-4e0e-b2f7-41c6c6523238" providerId="AD" clId="Web-{B5AB564A-6CAB-DE0A-F09B-AE89879D72C3}" dt="2025-06-17T08:30:59.947" v="24"/>
          <ac:spMkLst>
            <pc:docMk/>
            <pc:sldMk cId="2878767341" sldId="276"/>
            <ac:spMk id="3" creationId="{7EEDD204-0290-4403-0308-446BBC610031}"/>
          </ac:spMkLst>
        </pc:spChg>
        <pc:spChg chg="del">
          <ac:chgData name="Davison, Anna" userId="S::anna.davison@wur.nl::4fc31a31-a74a-4e0e-b2f7-41c6c6523238" providerId="AD" clId="Web-{B5AB564A-6CAB-DE0A-F09B-AE89879D72C3}" dt="2025-06-17T08:30:59.837" v="22"/>
          <ac:spMkLst>
            <pc:docMk/>
            <pc:sldMk cId="2878767341" sldId="276"/>
            <ac:spMk id="4" creationId="{321AF960-29A0-03F6-F921-15A9790C4C92}"/>
          </ac:spMkLst>
        </pc:spChg>
        <pc:spChg chg="del mod">
          <ac:chgData name="Davison, Anna" userId="S::anna.davison@wur.nl::4fc31a31-a74a-4e0e-b2f7-41c6c6523238" providerId="AD" clId="Web-{B5AB564A-6CAB-DE0A-F09B-AE89879D72C3}" dt="2025-06-17T08:30:46.181" v="13"/>
          <ac:spMkLst>
            <pc:docMk/>
            <pc:sldMk cId="2878767341" sldId="276"/>
            <ac:spMk id="5" creationId="{B4E96920-B024-C8E2-CE42-600261894DF9}"/>
          </ac:spMkLst>
        </pc:spChg>
        <pc:spChg chg="del">
          <ac:chgData name="Davison, Anna" userId="S::anna.davison@wur.nl::4fc31a31-a74a-4e0e-b2f7-41c6c6523238" providerId="AD" clId="Web-{B5AB564A-6CAB-DE0A-F09B-AE89879D72C3}" dt="2025-06-17T08:30:40.228" v="9"/>
          <ac:spMkLst>
            <pc:docMk/>
            <pc:sldMk cId="2878767341" sldId="276"/>
            <ac:spMk id="6" creationId="{E65B0034-EDF3-E623-AB02-4BCA60DE2F36}"/>
          </ac:spMkLst>
        </pc:spChg>
        <pc:spChg chg="del">
          <ac:chgData name="Davison, Anna" userId="S::anna.davison@wur.nl::4fc31a31-a74a-4e0e-b2f7-41c6c6523238" providerId="AD" clId="Web-{B5AB564A-6CAB-DE0A-F09B-AE89879D72C3}" dt="2025-06-17T08:30:59.806" v="21"/>
          <ac:spMkLst>
            <pc:docMk/>
            <pc:sldMk cId="2878767341" sldId="276"/>
            <ac:spMk id="7" creationId="{62A805C6-4D68-752C-ADE1-3185132D8C24}"/>
          </ac:spMkLst>
        </pc:spChg>
        <pc:spChg chg="del">
          <ac:chgData name="Davison, Anna" userId="S::anna.davison@wur.nl::4fc31a31-a74a-4e0e-b2f7-41c6c6523238" providerId="AD" clId="Web-{B5AB564A-6CAB-DE0A-F09B-AE89879D72C3}" dt="2025-06-17T08:30:46.321" v="15"/>
          <ac:spMkLst>
            <pc:docMk/>
            <pc:sldMk cId="2878767341" sldId="276"/>
            <ac:spMk id="8" creationId="{13E56D71-9203-1FB0-FD12-2BB7BD5C81A9}"/>
          </ac:spMkLst>
        </pc:spChg>
        <pc:spChg chg="del">
          <ac:chgData name="Davison, Anna" userId="S::anna.davison@wur.nl::4fc31a31-a74a-4e0e-b2f7-41c6c6523238" providerId="AD" clId="Web-{B5AB564A-6CAB-DE0A-F09B-AE89879D72C3}" dt="2025-06-17T08:30:46.368" v="16"/>
          <ac:spMkLst>
            <pc:docMk/>
            <pc:sldMk cId="2878767341" sldId="276"/>
            <ac:spMk id="9" creationId="{3D0DAB17-1B10-D507-DE89-755BD6CE0B10}"/>
          </ac:spMkLst>
        </pc:spChg>
        <pc:spChg chg="del">
          <ac:chgData name="Davison, Anna" userId="S::anna.davison@wur.nl::4fc31a31-a74a-4e0e-b2f7-41c6c6523238" providerId="AD" clId="Web-{B5AB564A-6CAB-DE0A-F09B-AE89879D72C3}" dt="2025-06-17T08:30:46.290" v="14"/>
          <ac:spMkLst>
            <pc:docMk/>
            <pc:sldMk cId="2878767341" sldId="276"/>
            <ac:spMk id="10" creationId="{5545F41E-C211-AF6E-3B94-3B5CD4E60E38}"/>
          </ac:spMkLst>
        </pc:spChg>
        <pc:spChg chg="del mod">
          <ac:chgData name="Davison, Anna" userId="S::anna.davison@wur.nl::4fc31a31-a74a-4e0e-b2f7-41c6c6523238" providerId="AD" clId="Web-{B5AB564A-6CAB-DE0A-F09B-AE89879D72C3}" dt="2025-06-17T08:30:47.759" v="19"/>
          <ac:spMkLst>
            <pc:docMk/>
            <pc:sldMk cId="2878767341" sldId="276"/>
            <ac:spMk id="11" creationId="{C469CCED-3BFD-6A76-63D4-26812374C31D}"/>
          </ac:spMkLst>
        </pc:spChg>
        <pc:spChg chg="del">
          <ac:chgData name="Davison, Anna" userId="S::anna.davison@wur.nl::4fc31a31-a74a-4e0e-b2f7-41c6c6523238" providerId="AD" clId="Web-{B5AB564A-6CAB-DE0A-F09B-AE89879D72C3}" dt="2025-06-17T08:30:54.978" v="20"/>
          <ac:spMkLst>
            <pc:docMk/>
            <pc:sldMk cId="2878767341" sldId="276"/>
            <ac:spMk id="12" creationId="{7E0E0D40-0BC5-D19E-1A55-3166519F9DDC}"/>
          </ac:spMkLst>
        </pc:spChg>
        <pc:spChg chg="add mod">
          <ac:chgData name="Davison, Anna" userId="S::anna.davison@wur.nl::4fc31a31-a74a-4e0e-b2f7-41c6c6523238" providerId="AD" clId="Web-{B5AB564A-6CAB-DE0A-F09B-AE89879D72C3}" dt="2025-06-17T08:31:45.448" v="34" actId="20577"/>
          <ac:spMkLst>
            <pc:docMk/>
            <pc:sldMk cId="2878767341" sldId="276"/>
            <ac:spMk id="15" creationId="{7CB8A81A-1872-6354-DE31-F569E2FCC130}"/>
          </ac:spMkLst>
        </pc:spChg>
        <pc:spChg chg="add del">
          <ac:chgData name="Davison, Anna" userId="S::anna.davison@wur.nl::4fc31a31-a74a-4e0e-b2f7-41c6c6523238" providerId="AD" clId="Web-{B5AB564A-6CAB-DE0A-F09B-AE89879D72C3}" dt="2025-06-17T08:33:17.935" v="46"/>
          <ac:spMkLst>
            <pc:docMk/>
            <pc:sldMk cId="2878767341" sldId="276"/>
            <ac:spMk id="17" creationId="{DA651D58-4036-25F1-5270-1B4EB5467840}"/>
          </ac:spMkLst>
        </pc:spChg>
        <pc:spChg chg="add mod">
          <ac:chgData name="Davison, Anna" userId="S::anna.davison@wur.nl::4fc31a31-a74a-4e0e-b2f7-41c6c6523238" providerId="AD" clId="Web-{B5AB564A-6CAB-DE0A-F09B-AE89879D72C3}" dt="2025-06-17T08:34:14.687" v="71" actId="1076"/>
          <ac:spMkLst>
            <pc:docMk/>
            <pc:sldMk cId="2878767341" sldId="276"/>
            <ac:spMk id="18" creationId="{064931B1-2EA1-1893-D6C8-D93652BBD3BF}"/>
          </ac:spMkLst>
        </pc:spChg>
        <pc:picChg chg="add mod">
          <ac:chgData name="Davison, Anna" userId="S::anna.davison@wur.nl::4fc31a31-a74a-4e0e-b2f7-41c6c6523238" providerId="AD" clId="Web-{B5AB564A-6CAB-DE0A-F09B-AE89879D72C3}" dt="2025-06-17T08:32:03.339" v="36" actId="1076"/>
          <ac:picMkLst>
            <pc:docMk/>
            <pc:sldMk cId="2878767341" sldId="276"/>
            <ac:picMk id="13" creationId="{1151C958-033C-BEAF-C122-823A13C14519}"/>
          </ac:picMkLst>
        </pc:picChg>
        <pc:picChg chg="add del mod">
          <ac:chgData name="Davison, Anna" userId="S::anna.davison@wur.nl::4fc31a31-a74a-4e0e-b2f7-41c6c6523238" providerId="AD" clId="Web-{B5AB564A-6CAB-DE0A-F09B-AE89879D72C3}" dt="2025-06-17T08:34:19.125" v="72"/>
          <ac:picMkLst>
            <pc:docMk/>
            <pc:sldMk cId="2878767341" sldId="276"/>
            <ac:picMk id="16" creationId="{39FC8599-2FFD-4257-3971-F09CCE282744}"/>
          </ac:picMkLst>
        </pc:picChg>
      </pc:sldChg>
      <pc:sldChg chg="addSp delSp modSp add replId">
        <pc:chgData name="Davison, Anna" userId="S::anna.davison@wur.nl::4fc31a31-a74a-4e0e-b2f7-41c6c6523238" providerId="AD" clId="Web-{B5AB564A-6CAB-DE0A-F09B-AE89879D72C3}" dt="2025-06-17T08:59:10.435" v="354" actId="20577"/>
        <pc:sldMkLst>
          <pc:docMk/>
          <pc:sldMk cId="3428606062" sldId="277"/>
        </pc:sldMkLst>
        <pc:spChg chg="del">
          <ac:chgData name="Davison, Anna" userId="S::anna.davison@wur.nl::4fc31a31-a74a-4e0e-b2f7-41c6c6523238" providerId="AD" clId="Web-{B5AB564A-6CAB-DE0A-F09B-AE89879D72C3}" dt="2025-06-17T08:41:50.185" v="74"/>
          <ac:spMkLst>
            <pc:docMk/>
            <pc:sldMk cId="3428606062" sldId="277"/>
            <ac:spMk id="2" creationId="{29EB684E-FA02-E348-1B8E-348FE4D141C0}"/>
          </ac:spMkLst>
        </pc:spChg>
        <pc:spChg chg="add mod">
          <ac:chgData name="Davison, Anna" userId="S::anna.davison@wur.nl::4fc31a31-a74a-4e0e-b2f7-41c6c6523238" providerId="AD" clId="Web-{B5AB564A-6CAB-DE0A-F09B-AE89879D72C3}" dt="2025-06-17T08:59:10.435" v="354" actId="20577"/>
          <ac:spMkLst>
            <pc:docMk/>
            <pc:sldMk cId="3428606062" sldId="277"/>
            <ac:spMk id="4" creationId="{650BEDFE-9CD6-F0A3-E59A-E00E84423FD8}"/>
          </ac:spMkLst>
        </pc:spChg>
        <pc:spChg chg="mod">
          <ac:chgData name="Davison, Anna" userId="S::anna.davison@wur.nl::4fc31a31-a74a-4e0e-b2f7-41c6c6523238" providerId="AD" clId="Web-{B5AB564A-6CAB-DE0A-F09B-AE89879D72C3}" dt="2025-06-17T08:42:10.170" v="84" actId="1076"/>
          <ac:spMkLst>
            <pc:docMk/>
            <pc:sldMk cId="3428606062" sldId="277"/>
            <ac:spMk id="15" creationId="{4459DB1E-B9EF-9123-593B-BD95AB771D95}"/>
          </ac:spMkLst>
        </pc:spChg>
        <pc:spChg chg="del mod">
          <ac:chgData name="Davison, Anna" userId="S::anna.davison@wur.nl::4fc31a31-a74a-4e0e-b2f7-41c6c6523238" providerId="AD" clId="Web-{B5AB564A-6CAB-DE0A-F09B-AE89879D72C3}" dt="2025-06-17T08:41:52.857" v="78"/>
          <ac:spMkLst>
            <pc:docMk/>
            <pc:sldMk cId="3428606062" sldId="277"/>
            <ac:spMk id="18" creationId="{C3A35B23-60BD-8A4E-C9BB-993632064234}"/>
          </ac:spMkLst>
        </pc:spChg>
        <pc:picChg chg="del">
          <ac:chgData name="Davison, Anna" userId="S::anna.davison@wur.nl::4fc31a31-a74a-4e0e-b2f7-41c6c6523238" providerId="AD" clId="Web-{B5AB564A-6CAB-DE0A-F09B-AE89879D72C3}" dt="2025-06-17T08:41:50.310" v="75"/>
          <ac:picMkLst>
            <pc:docMk/>
            <pc:sldMk cId="3428606062" sldId="277"/>
            <ac:picMk id="13" creationId="{A627F379-6136-1F4C-9D96-0696A0B40CF4}"/>
          </ac:picMkLst>
        </pc:picChg>
      </pc:sldChg>
      <pc:sldChg chg="addSp modSp new del">
        <pc:chgData name="Davison, Anna" userId="S::anna.davison@wur.nl::4fc31a31-a74a-4e0e-b2f7-41c6c6523238" providerId="AD" clId="Web-{B5AB564A-6CAB-DE0A-F09B-AE89879D72C3}" dt="2025-06-17T09:04:25.804" v="403"/>
        <pc:sldMkLst>
          <pc:docMk/>
          <pc:sldMk cId="2699685395" sldId="278"/>
        </pc:sldMkLst>
        <pc:spChg chg="add mod">
          <ac:chgData name="Davison, Anna" userId="S::anna.davison@wur.nl::4fc31a31-a74a-4e0e-b2f7-41c6c6523238" providerId="AD" clId="Web-{B5AB564A-6CAB-DE0A-F09B-AE89879D72C3}" dt="2025-06-17T09:03:55.303" v="383"/>
          <ac:spMkLst>
            <pc:docMk/>
            <pc:sldMk cId="2699685395" sldId="278"/>
            <ac:spMk id="2" creationId="{4B9DB591-D42C-8F71-2EDD-E6B8F88D39DC}"/>
          </ac:spMkLst>
        </pc:spChg>
      </pc:sldChg>
      <pc:sldChg chg="addSp delSp modSp add replId">
        <pc:chgData name="Davison, Anna" userId="S::anna.davison@wur.nl::4fc31a31-a74a-4e0e-b2f7-41c6c6523238" providerId="AD" clId="Web-{B5AB564A-6CAB-DE0A-F09B-AE89879D72C3}" dt="2025-06-17T09:06:01.280" v="447" actId="20577"/>
        <pc:sldMkLst>
          <pc:docMk/>
          <pc:sldMk cId="760877147" sldId="279"/>
        </pc:sldMkLst>
        <pc:spChg chg="del">
          <ac:chgData name="Davison, Anna" userId="S::anna.davison@wur.nl::4fc31a31-a74a-4e0e-b2f7-41c6c6523238" providerId="AD" clId="Web-{B5AB564A-6CAB-DE0A-F09B-AE89879D72C3}" dt="2025-06-17T09:04:05.944" v="385"/>
          <ac:spMkLst>
            <pc:docMk/>
            <pc:sldMk cId="760877147" sldId="279"/>
            <ac:spMk id="2" creationId="{39A80F29-C7EB-6EAE-8322-81B61A7044B4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069" v="386"/>
          <ac:spMkLst>
            <pc:docMk/>
            <pc:sldMk cId="760877147" sldId="279"/>
            <ac:spMk id="3" creationId="{F75A19E3-37D4-7146-2DE5-7E0D6540101C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194" v="387"/>
          <ac:spMkLst>
            <pc:docMk/>
            <pc:sldMk cId="760877147" sldId="279"/>
            <ac:spMk id="4" creationId="{C73F3FA4-8DC0-7F34-DE22-143273C6CF54}"/>
          </ac:spMkLst>
        </pc:spChg>
        <pc:spChg chg="add mod">
          <ac:chgData name="Davison, Anna" userId="S::anna.davison@wur.nl::4fc31a31-a74a-4e0e-b2f7-41c6c6523238" providerId="AD" clId="Web-{B5AB564A-6CAB-DE0A-F09B-AE89879D72C3}" dt="2025-06-17T09:06:01.280" v="447" actId="20577"/>
          <ac:spMkLst>
            <pc:docMk/>
            <pc:sldMk cId="760877147" sldId="279"/>
            <ac:spMk id="5" creationId="{B4D41AAA-20BE-B683-E7F1-4D582372F4B8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335" v="388"/>
          <ac:spMkLst>
            <pc:docMk/>
            <pc:sldMk cId="760877147" sldId="279"/>
            <ac:spMk id="6" creationId="{01642587-6006-C8E6-E7BF-D4B1D2C3F943}"/>
          </ac:spMkLst>
        </pc:spChg>
        <pc:spChg chg="del">
          <ac:chgData name="Davison, Anna" userId="S::anna.davison@wur.nl::4fc31a31-a74a-4e0e-b2f7-41c6c6523238" providerId="AD" clId="Web-{B5AB564A-6CAB-DE0A-F09B-AE89879D72C3}" dt="2025-06-17T09:04:08.679" v="396"/>
          <ac:spMkLst>
            <pc:docMk/>
            <pc:sldMk cId="760877147" sldId="279"/>
            <ac:spMk id="9" creationId="{8BD603B6-C63A-FB4C-DC55-E1B074AB3A1F}"/>
          </ac:spMkLst>
        </pc:spChg>
        <pc:spChg chg="del">
          <ac:chgData name="Davison, Anna" userId="S::anna.davison@wur.nl::4fc31a31-a74a-4e0e-b2f7-41c6c6523238" providerId="AD" clId="Web-{B5AB564A-6CAB-DE0A-F09B-AE89879D72C3}" dt="2025-06-17T09:04:08.444" v="395"/>
          <ac:spMkLst>
            <pc:docMk/>
            <pc:sldMk cId="760877147" sldId="279"/>
            <ac:spMk id="10" creationId="{6819076F-14C8-A35E-1740-DC4CE56A0BF7}"/>
          </ac:spMkLst>
        </pc:spChg>
        <pc:spChg chg="del">
          <ac:chgData name="Davison, Anna" userId="S::anna.davison@wur.nl::4fc31a31-a74a-4e0e-b2f7-41c6c6523238" providerId="AD" clId="Web-{B5AB564A-6CAB-DE0A-F09B-AE89879D72C3}" dt="2025-06-17T09:04:08.304" v="394"/>
          <ac:spMkLst>
            <pc:docMk/>
            <pc:sldMk cId="760877147" sldId="279"/>
            <ac:spMk id="11" creationId="{14F0356D-21D0-902E-A95E-AAD66384C2FB}"/>
          </ac:spMkLst>
        </pc:spChg>
        <pc:spChg chg="del">
          <ac:chgData name="Davison, Anna" userId="S::anna.davison@wur.nl::4fc31a31-a74a-4e0e-b2f7-41c6c6523238" providerId="AD" clId="Web-{B5AB564A-6CAB-DE0A-F09B-AE89879D72C3}" dt="2025-06-17T09:04:08.257" v="393"/>
          <ac:spMkLst>
            <pc:docMk/>
            <pc:sldMk cId="760877147" sldId="279"/>
            <ac:spMk id="12" creationId="{99454A1E-DE4D-0242-4C40-B571C5BA3F3B}"/>
          </ac:spMkLst>
        </pc:spChg>
        <pc:spChg chg="del">
          <ac:chgData name="Davison, Anna" userId="S::anna.davison@wur.nl::4fc31a31-a74a-4e0e-b2f7-41c6c6523238" providerId="AD" clId="Web-{B5AB564A-6CAB-DE0A-F09B-AE89879D72C3}" dt="2025-06-17T09:04:08.194" v="392"/>
          <ac:spMkLst>
            <pc:docMk/>
            <pc:sldMk cId="760877147" sldId="279"/>
            <ac:spMk id="13" creationId="{A04AFC4F-B76F-49E9-846E-B5AE3E3ABE56}"/>
          </ac:spMkLst>
        </pc:spChg>
        <pc:spChg chg="mod">
          <ac:chgData name="Davison, Anna" userId="S::anna.davison@wur.nl::4fc31a31-a74a-4e0e-b2f7-41c6c6523238" providerId="AD" clId="Web-{B5AB564A-6CAB-DE0A-F09B-AE89879D72C3}" dt="2025-06-17T09:04:17.195" v="402" actId="20577"/>
          <ac:spMkLst>
            <pc:docMk/>
            <pc:sldMk cId="760877147" sldId="279"/>
            <ac:spMk id="14" creationId="{8F69A39B-D3EB-1CA4-09DE-2E162E8395EC}"/>
          </ac:spMkLst>
        </pc:spChg>
        <pc:spChg chg="del">
          <ac:chgData name="Davison, Anna" userId="S::anna.davison@wur.nl::4fc31a31-a74a-4e0e-b2f7-41c6c6523238" providerId="AD" clId="Web-{B5AB564A-6CAB-DE0A-F09B-AE89879D72C3}" dt="2025-06-17T09:04:10.413" v="398"/>
          <ac:spMkLst>
            <pc:docMk/>
            <pc:sldMk cId="760877147" sldId="279"/>
            <ac:spMk id="15" creationId="{5291040B-2019-4426-72E6-A3E3AA34B1A1}"/>
          </ac:spMkLst>
        </pc:spChg>
        <pc:spChg chg="del">
          <ac:chgData name="Davison, Anna" userId="S::anna.davison@wur.nl::4fc31a31-a74a-4e0e-b2f7-41c6c6523238" providerId="AD" clId="Web-{B5AB564A-6CAB-DE0A-F09B-AE89879D72C3}" dt="2025-06-17T09:04:10.804" v="399"/>
          <ac:spMkLst>
            <pc:docMk/>
            <pc:sldMk cId="760877147" sldId="279"/>
            <ac:spMk id="16" creationId="{BB1E88C3-5649-0FAF-937C-7ECB71927EDA}"/>
          </ac:spMkLst>
        </pc:spChg>
        <pc:spChg chg="del">
          <ac:chgData name="Davison, Anna" userId="S::anna.davison@wur.nl::4fc31a31-a74a-4e0e-b2f7-41c6c6523238" providerId="AD" clId="Web-{B5AB564A-6CAB-DE0A-F09B-AE89879D72C3}" dt="2025-06-17T09:04:09.913" v="397"/>
          <ac:spMkLst>
            <pc:docMk/>
            <pc:sldMk cId="760877147" sldId="279"/>
            <ac:spMk id="17" creationId="{49408433-992C-C1A6-C7CE-45F9F82EB6CA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460" v="389"/>
          <ac:spMkLst>
            <pc:docMk/>
            <pc:sldMk cId="760877147" sldId="279"/>
            <ac:spMk id="18" creationId="{86556142-BC80-70E7-FB9E-3156838B4D90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788" v="391"/>
          <ac:spMkLst>
            <pc:docMk/>
            <pc:sldMk cId="760877147" sldId="279"/>
            <ac:spMk id="19" creationId="{D5546988-8B56-11DB-BFC4-9F62E4EEE77E}"/>
          </ac:spMkLst>
        </pc:spChg>
        <pc:spChg chg="del">
          <ac:chgData name="Davison, Anna" userId="S::anna.davison@wur.nl::4fc31a31-a74a-4e0e-b2f7-41c6c6523238" providerId="AD" clId="Web-{B5AB564A-6CAB-DE0A-F09B-AE89879D72C3}" dt="2025-06-17T09:04:06.585" v="390"/>
          <ac:spMkLst>
            <pc:docMk/>
            <pc:sldMk cId="760877147" sldId="279"/>
            <ac:spMk id="20" creationId="{D78CE092-5242-3AE3-9B77-CA4E7643D160}"/>
          </ac:spMkLst>
        </pc:spChg>
      </pc:sldChg>
    </pc:docChg>
  </pc:docChgLst>
  <pc:docChgLst>
    <pc:chgData clId="Web-{B5AB564A-6CAB-DE0A-F09B-AE89879D72C3}"/>
    <pc:docChg chg="modSld">
      <pc:chgData name="" userId="" providerId="" clId="Web-{B5AB564A-6CAB-DE0A-F09B-AE89879D72C3}" dt="2025-06-17T09:06:00.889" v="0" actId="20577"/>
      <pc:docMkLst>
        <pc:docMk/>
      </pc:docMkLst>
      <pc:sldChg chg="modSp">
        <pc:chgData name="" userId="" providerId="" clId="Web-{B5AB564A-6CAB-DE0A-F09B-AE89879D72C3}" dt="2025-06-17T09:06:00.889" v="0" actId="20577"/>
        <pc:sldMkLst>
          <pc:docMk/>
          <pc:sldMk cId="760877147" sldId="279"/>
        </pc:sldMkLst>
        <pc:spChg chg="mod">
          <ac:chgData name="" userId="" providerId="" clId="Web-{B5AB564A-6CAB-DE0A-F09B-AE89879D72C3}" dt="2025-06-17T09:06:00.889" v="0" actId="20577"/>
          <ac:spMkLst>
            <pc:docMk/>
            <pc:sldMk cId="760877147" sldId="279"/>
            <ac:spMk id="5" creationId="{B4D41AAA-20BE-B683-E7F1-4D582372F4B8}"/>
          </ac:spMkLst>
        </pc:spChg>
      </pc:sldChg>
    </pc:docChg>
  </pc:docChgLst>
  <pc:docChgLst>
    <pc:chgData name="Davison, Anna" userId="4fc31a31-a74a-4e0e-b2f7-41c6c6523238" providerId="ADAL" clId="{56C50E37-8E0A-499A-827C-6661571F404B}"/>
    <pc:docChg chg="custSel addSld modSld sldOrd">
      <pc:chgData name="Davison, Anna" userId="4fc31a31-a74a-4e0e-b2f7-41c6c6523238" providerId="ADAL" clId="{56C50E37-8E0A-499A-827C-6661571F404B}" dt="2025-06-25T12:49:12.882" v="398" actId="20577"/>
      <pc:docMkLst>
        <pc:docMk/>
      </pc:docMkLst>
      <pc:sldChg chg="delSp modSp mod">
        <pc:chgData name="Davison, Anna" userId="4fc31a31-a74a-4e0e-b2f7-41c6c6523238" providerId="ADAL" clId="{56C50E37-8E0A-499A-827C-6661571F404B}" dt="2025-06-19T12:04:14.536" v="98" actId="1076"/>
        <pc:sldMkLst>
          <pc:docMk/>
          <pc:sldMk cId="0" sldId="261"/>
        </pc:sldMkLst>
        <pc:spChg chg="mod">
          <ac:chgData name="Davison, Anna" userId="4fc31a31-a74a-4e0e-b2f7-41c6c6523238" providerId="ADAL" clId="{56C50E37-8E0A-499A-827C-6661571F404B}" dt="2025-06-19T12:04:14.536" v="98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Davison, Anna" userId="4fc31a31-a74a-4e0e-b2f7-41c6c6523238" providerId="ADAL" clId="{56C50E37-8E0A-499A-827C-6661571F404B}" dt="2025-06-19T12:04:08.795" v="96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avison, Anna" userId="4fc31a31-a74a-4e0e-b2f7-41c6c6523238" providerId="ADAL" clId="{56C50E37-8E0A-499A-827C-6661571F404B}" dt="2025-06-19T12:04:10.633" v="97" actId="478"/>
          <ac:spMkLst>
            <pc:docMk/>
            <pc:sldMk cId="0" sldId="261"/>
            <ac:spMk id="5" creationId="{00000000-0000-0000-0000-000000000000}"/>
          </ac:spMkLst>
        </pc:spChg>
      </pc:sldChg>
      <pc:sldChg chg="modSp mod ord">
        <pc:chgData name="Davison, Anna" userId="4fc31a31-a74a-4e0e-b2f7-41c6c6523238" providerId="ADAL" clId="{56C50E37-8E0A-499A-827C-6661571F404B}" dt="2025-06-25T12:49:12.882" v="398" actId="20577"/>
        <pc:sldMkLst>
          <pc:docMk/>
          <pc:sldMk cId="0" sldId="264"/>
        </pc:sldMkLst>
        <pc:spChg chg="mod">
          <ac:chgData name="Davison, Anna" userId="4fc31a31-a74a-4e0e-b2f7-41c6c6523238" providerId="ADAL" clId="{56C50E37-8E0A-499A-827C-6661571F404B}" dt="2025-06-25T12:49:12.882" v="398" actId="20577"/>
          <ac:spMkLst>
            <pc:docMk/>
            <pc:sldMk cId="0" sldId="264"/>
            <ac:spMk id="6" creationId="{00000000-0000-0000-0000-000000000000}"/>
          </ac:spMkLst>
        </pc:spChg>
      </pc:sldChg>
      <pc:sldChg chg="addSp modSp mod">
        <pc:chgData name="Davison, Anna" userId="4fc31a31-a74a-4e0e-b2f7-41c6c6523238" providerId="ADAL" clId="{56C50E37-8E0A-499A-827C-6661571F404B}" dt="2025-06-24T08:38:49.669" v="348" actId="20577"/>
        <pc:sldMkLst>
          <pc:docMk/>
          <pc:sldMk cId="760877147" sldId="279"/>
        </pc:sldMkLst>
        <pc:spChg chg="add mod">
          <ac:chgData name="Davison, Anna" userId="4fc31a31-a74a-4e0e-b2f7-41c6c6523238" providerId="ADAL" clId="{56C50E37-8E0A-499A-827C-6661571F404B}" dt="2025-06-19T12:04:03.460" v="95" actId="1076"/>
          <ac:spMkLst>
            <pc:docMk/>
            <pc:sldMk cId="760877147" sldId="279"/>
            <ac:spMk id="2" creationId="{A794EE94-C50C-EE0F-1ED4-9D0381F23DE8}"/>
          </ac:spMkLst>
        </pc:spChg>
        <pc:spChg chg="mod">
          <ac:chgData name="Davison, Anna" userId="4fc31a31-a74a-4e0e-b2f7-41c6c6523238" providerId="ADAL" clId="{56C50E37-8E0A-499A-827C-6661571F404B}" dt="2025-06-19T12:21:57.844" v="347" actId="20577"/>
          <ac:spMkLst>
            <pc:docMk/>
            <pc:sldMk cId="760877147" sldId="279"/>
            <ac:spMk id="5" creationId="{B4D41AAA-20BE-B683-E7F1-4D582372F4B8}"/>
          </ac:spMkLst>
        </pc:spChg>
        <pc:spChg chg="mod">
          <ac:chgData name="Davison, Anna" userId="4fc31a31-a74a-4e0e-b2f7-41c6c6523238" providerId="ADAL" clId="{56C50E37-8E0A-499A-827C-6661571F404B}" dt="2025-06-24T08:38:49.669" v="348" actId="20577"/>
          <ac:spMkLst>
            <pc:docMk/>
            <pc:sldMk cId="760877147" sldId="279"/>
            <ac:spMk id="14" creationId="{8F69A39B-D3EB-1CA4-09DE-2E162E8395EC}"/>
          </ac:spMkLst>
        </pc:spChg>
      </pc:sldChg>
      <pc:sldChg chg="addSp delSp modSp add mod setBg">
        <pc:chgData name="Davison, Anna" userId="4fc31a31-a74a-4e0e-b2f7-41c6c6523238" providerId="ADAL" clId="{56C50E37-8E0A-499A-827C-6661571F404B}" dt="2025-06-19T12:21:33.016" v="342" actId="1076"/>
        <pc:sldMkLst>
          <pc:docMk/>
          <pc:sldMk cId="2608993986" sldId="280"/>
        </pc:sldMkLst>
        <pc:spChg chg="del">
          <ac:chgData name="Davison, Anna" userId="4fc31a31-a74a-4e0e-b2f7-41c6c6523238" providerId="ADAL" clId="{56C50E37-8E0A-499A-827C-6661571F404B}" dt="2025-06-19T12:20:17.950" v="231" actId="478"/>
          <ac:spMkLst>
            <pc:docMk/>
            <pc:sldMk cId="2608993986" sldId="280"/>
            <ac:spMk id="2" creationId="{00000000-0000-0000-0000-000000000000}"/>
          </ac:spMkLst>
        </pc:spChg>
        <pc:spChg chg="mod">
          <ac:chgData name="Davison, Anna" userId="4fc31a31-a74a-4e0e-b2f7-41c6c6523238" providerId="ADAL" clId="{56C50E37-8E0A-499A-827C-6661571F404B}" dt="2025-06-19T12:21:04.637" v="338" actId="1076"/>
          <ac:spMkLst>
            <pc:docMk/>
            <pc:sldMk cId="2608993986" sldId="280"/>
            <ac:spMk id="3" creationId="{00000000-0000-0000-0000-000000000000}"/>
          </ac:spMkLst>
        </pc:spChg>
        <pc:spChg chg="add mod ord">
          <ac:chgData name="Davison, Anna" userId="4fc31a31-a74a-4e0e-b2f7-41c6c6523238" providerId="ADAL" clId="{56C50E37-8E0A-499A-827C-6661571F404B}" dt="2025-06-19T12:21:33.016" v="342" actId="1076"/>
          <ac:spMkLst>
            <pc:docMk/>
            <pc:sldMk cId="2608993986" sldId="280"/>
            <ac:spMk id="4" creationId="{78195337-C18D-E7B6-E8BF-49662B57F770}"/>
          </ac:spMkLst>
        </pc:spChg>
        <pc:spChg chg="del">
          <ac:chgData name="Davison, Anna" userId="4fc31a31-a74a-4e0e-b2f7-41c6c6523238" providerId="ADAL" clId="{56C50E37-8E0A-499A-827C-6661571F404B}" dt="2025-06-19T12:20:19.103" v="233" actId="478"/>
          <ac:spMkLst>
            <pc:docMk/>
            <pc:sldMk cId="2608993986" sldId="280"/>
            <ac:spMk id="6" creationId="{00000000-0000-0000-0000-000000000000}"/>
          </ac:spMkLst>
        </pc:spChg>
        <pc:spChg chg="del">
          <ac:chgData name="Davison, Anna" userId="4fc31a31-a74a-4e0e-b2f7-41c6c6523238" providerId="ADAL" clId="{56C50E37-8E0A-499A-827C-6661571F404B}" dt="2025-06-19T12:20:18.725" v="232" actId="478"/>
          <ac:spMkLst>
            <pc:docMk/>
            <pc:sldMk cId="2608993986" sldId="280"/>
            <ac:spMk id="7" creationId="{00000000-0000-0000-0000-000000000000}"/>
          </ac:spMkLst>
        </pc:spChg>
        <pc:spChg chg="del">
          <ac:chgData name="Davison, Anna" userId="4fc31a31-a74a-4e0e-b2f7-41c6c6523238" providerId="ADAL" clId="{56C50E37-8E0A-499A-827C-6661571F404B}" dt="2025-06-19T12:20:19.473" v="234" actId="478"/>
          <ac:spMkLst>
            <pc:docMk/>
            <pc:sldMk cId="2608993986" sldId="280"/>
            <ac:spMk id="8" creationId="{00000000-0000-0000-0000-000000000000}"/>
          </ac:spMkLst>
        </pc:spChg>
        <pc:spChg chg="del">
          <ac:chgData name="Davison, Anna" userId="4fc31a31-a74a-4e0e-b2f7-41c6c6523238" providerId="ADAL" clId="{56C50E37-8E0A-499A-827C-6661571F404B}" dt="2025-06-19T12:20:19.919" v="235" actId="478"/>
          <ac:spMkLst>
            <pc:docMk/>
            <pc:sldMk cId="2608993986" sldId="280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8.svg"/><Relationship Id="rId7" Type="http://schemas.openxmlformats.org/officeDocument/2006/relationships/image" Target="../media/image64.svg"/><Relationship Id="rId12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72.svg"/><Relationship Id="rId5" Type="http://schemas.openxmlformats.org/officeDocument/2006/relationships/image" Target="../media/image62.svg"/><Relationship Id="rId10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nalytical.sensingclues.org/cranes/" TargetMode="Externa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10.png"/><Relationship Id="rId12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1.jpeg"/><Relationship Id="rId7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6.svg"/><Relationship Id="rId7" Type="http://schemas.openxmlformats.org/officeDocument/2006/relationships/image" Target="../media/image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106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9069" y="2718152"/>
            <a:ext cx="14409861" cy="4850696"/>
          </a:xfrm>
          <a:custGeom>
            <a:avLst/>
            <a:gdLst/>
            <a:ahLst/>
            <a:cxnLst/>
            <a:rect l="l" t="t" r="r" b="b"/>
            <a:pathLst>
              <a:path w="14409861" h="4850696">
                <a:moveTo>
                  <a:pt x="0" y="0"/>
                </a:moveTo>
                <a:lnTo>
                  <a:pt x="14409862" y="0"/>
                </a:lnTo>
                <a:lnTo>
                  <a:pt x="14409862" y="4850696"/>
                </a:lnTo>
                <a:lnTo>
                  <a:pt x="0" y="4850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61339" y="426593"/>
            <a:ext cx="9165323" cy="3378330"/>
          </a:xfrm>
          <a:custGeom>
            <a:avLst/>
            <a:gdLst/>
            <a:ahLst/>
            <a:cxnLst/>
            <a:rect l="l" t="t" r="r" b="b"/>
            <a:pathLst>
              <a:path w="9165323" h="3378330">
                <a:moveTo>
                  <a:pt x="0" y="0"/>
                </a:moveTo>
                <a:lnTo>
                  <a:pt x="9165322" y="0"/>
                </a:lnTo>
                <a:lnTo>
                  <a:pt x="9165322" y="3378330"/>
                </a:lnTo>
                <a:lnTo>
                  <a:pt x="0" y="337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956192" y="8161930"/>
            <a:ext cx="2785477" cy="1834933"/>
          </a:xfrm>
          <a:custGeom>
            <a:avLst/>
            <a:gdLst/>
            <a:ahLst/>
            <a:cxnLst/>
            <a:rect l="l" t="t" r="r" b="b"/>
            <a:pathLst>
              <a:path w="2785477" h="1834933">
                <a:moveTo>
                  <a:pt x="0" y="0"/>
                </a:moveTo>
                <a:lnTo>
                  <a:pt x="2785477" y="0"/>
                </a:lnTo>
                <a:lnTo>
                  <a:pt x="2785477" y="1834933"/>
                </a:lnTo>
                <a:lnTo>
                  <a:pt x="0" y="1834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8725818"/>
            <a:ext cx="5272972" cy="1561182"/>
          </a:xfrm>
          <a:custGeom>
            <a:avLst/>
            <a:gdLst/>
            <a:ahLst/>
            <a:cxnLst/>
            <a:rect l="l" t="t" r="r" b="b"/>
            <a:pathLst>
              <a:path w="5272972" h="1561182">
                <a:moveTo>
                  <a:pt x="0" y="0"/>
                </a:moveTo>
                <a:lnTo>
                  <a:pt x="5272972" y="0"/>
                </a:lnTo>
                <a:lnTo>
                  <a:pt x="5272972" y="1561182"/>
                </a:lnTo>
                <a:lnTo>
                  <a:pt x="0" y="156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78883" y="1158999"/>
            <a:ext cx="3117749" cy="1913518"/>
          </a:xfrm>
          <a:custGeom>
            <a:avLst/>
            <a:gdLst/>
            <a:ahLst/>
            <a:cxnLst/>
            <a:rect l="l" t="t" r="r" b="b"/>
            <a:pathLst>
              <a:path w="3117749" h="1913518">
                <a:moveTo>
                  <a:pt x="0" y="0"/>
                </a:moveTo>
                <a:lnTo>
                  <a:pt x="3117748" y="0"/>
                </a:lnTo>
                <a:lnTo>
                  <a:pt x="3117748" y="1913518"/>
                </a:lnTo>
                <a:lnTo>
                  <a:pt x="0" y="1913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594434" y="608679"/>
            <a:ext cx="2664866" cy="3014159"/>
          </a:xfrm>
          <a:custGeom>
            <a:avLst/>
            <a:gdLst/>
            <a:ahLst/>
            <a:cxnLst/>
            <a:rect l="l" t="t" r="r" b="b"/>
            <a:pathLst>
              <a:path w="2664866" h="3014159">
                <a:moveTo>
                  <a:pt x="0" y="0"/>
                </a:moveTo>
                <a:lnTo>
                  <a:pt x="2664866" y="0"/>
                </a:lnTo>
                <a:lnTo>
                  <a:pt x="2664866" y="3014159"/>
                </a:lnTo>
                <a:lnTo>
                  <a:pt x="0" y="30141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328501" y="6526524"/>
            <a:ext cx="3255383" cy="2014268"/>
          </a:xfrm>
          <a:custGeom>
            <a:avLst/>
            <a:gdLst/>
            <a:ahLst/>
            <a:cxnLst/>
            <a:rect l="l" t="t" r="r" b="b"/>
            <a:pathLst>
              <a:path w="3255383" h="2014268">
                <a:moveTo>
                  <a:pt x="0" y="0"/>
                </a:moveTo>
                <a:lnTo>
                  <a:pt x="3255383" y="0"/>
                </a:lnTo>
                <a:lnTo>
                  <a:pt x="3255383" y="2014268"/>
                </a:lnTo>
                <a:lnTo>
                  <a:pt x="0" y="2014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38597" y="6608087"/>
            <a:ext cx="3395778" cy="2117731"/>
          </a:xfrm>
          <a:custGeom>
            <a:avLst/>
            <a:gdLst/>
            <a:ahLst/>
            <a:cxnLst/>
            <a:rect l="l" t="t" r="r" b="b"/>
            <a:pathLst>
              <a:path w="3395778" h="2117731">
                <a:moveTo>
                  <a:pt x="0" y="0"/>
                </a:moveTo>
                <a:lnTo>
                  <a:pt x="3395778" y="0"/>
                </a:lnTo>
                <a:lnTo>
                  <a:pt x="3395778" y="2117731"/>
                </a:lnTo>
                <a:lnTo>
                  <a:pt x="0" y="2117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85457" y="3780161"/>
            <a:ext cx="18117085" cy="244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Digital twinning in ecology: how could a real-time model help you?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63873" y="7938252"/>
            <a:ext cx="8333957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Anna Davison, Koen de Koning, Maitreyi Sur, Franziska Steinbruch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96215" y="4597264"/>
            <a:ext cx="1729821" cy="1801896"/>
          </a:xfrm>
          <a:custGeom>
            <a:avLst/>
            <a:gdLst/>
            <a:ahLst/>
            <a:cxnLst/>
            <a:rect l="l" t="t" r="r" b="b"/>
            <a:pathLst>
              <a:path w="1729821" h="1801896">
                <a:moveTo>
                  <a:pt x="0" y="0"/>
                </a:moveTo>
                <a:lnTo>
                  <a:pt x="1729821" y="0"/>
                </a:lnTo>
                <a:lnTo>
                  <a:pt x="1729821" y="1801896"/>
                </a:lnTo>
                <a:lnTo>
                  <a:pt x="0" y="1801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80417" y="4888020"/>
            <a:ext cx="2046374" cy="1220383"/>
          </a:xfrm>
          <a:custGeom>
            <a:avLst/>
            <a:gdLst/>
            <a:ahLst/>
            <a:cxnLst/>
            <a:rect l="l" t="t" r="r" b="b"/>
            <a:pathLst>
              <a:path w="2046374" h="1220383">
                <a:moveTo>
                  <a:pt x="0" y="0"/>
                </a:moveTo>
                <a:lnTo>
                  <a:pt x="2046375" y="0"/>
                </a:lnTo>
                <a:lnTo>
                  <a:pt x="2046375" y="1220384"/>
                </a:lnTo>
                <a:lnTo>
                  <a:pt x="0" y="122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612905" y="4597264"/>
            <a:ext cx="1811263" cy="2210026"/>
          </a:xfrm>
          <a:custGeom>
            <a:avLst/>
            <a:gdLst/>
            <a:ahLst/>
            <a:cxnLst/>
            <a:rect l="l" t="t" r="r" b="b"/>
            <a:pathLst>
              <a:path w="1811263" h="2210026">
                <a:moveTo>
                  <a:pt x="0" y="0"/>
                </a:moveTo>
                <a:lnTo>
                  <a:pt x="1811263" y="0"/>
                </a:lnTo>
                <a:lnTo>
                  <a:pt x="1811263" y="2210026"/>
                </a:lnTo>
                <a:lnTo>
                  <a:pt x="0" y="2210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075074" y="1924423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Do We Need?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4817" y="6854453"/>
            <a:ext cx="4437574" cy="138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Live Monitoring Data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73678" y="6854453"/>
            <a:ext cx="3429504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Models (knowledge)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4430" y="6905253"/>
            <a:ext cx="363339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Historical Data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0794" y="3686848"/>
            <a:ext cx="2175609" cy="3157216"/>
          </a:xfrm>
          <a:custGeom>
            <a:avLst/>
            <a:gdLst/>
            <a:ahLst/>
            <a:cxnLst/>
            <a:rect l="l" t="t" r="r" b="b"/>
            <a:pathLst>
              <a:path w="2175609" h="3157216">
                <a:moveTo>
                  <a:pt x="0" y="0"/>
                </a:moveTo>
                <a:lnTo>
                  <a:pt x="2175609" y="0"/>
                </a:lnTo>
                <a:lnTo>
                  <a:pt x="2175609" y="3157216"/>
                </a:lnTo>
                <a:lnTo>
                  <a:pt x="0" y="3157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318077" y="4508822"/>
            <a:ext cx="1729821" cy="1801896"/>
          </a:xfrm>
          <a:custGeom>
            <a:avLst/>
            <a:gdLst/>
            <a:ahLst/>
            <a:cxnLst/>
            <a:rect l="l" t="t" r="r" b="b"/>
            <a:pathLst>
              <a:path w="1729821" h="1801896">
                <a:moveTo>
                  <a:pt x="0" y="0"/>
                </a:moveTo>
                <a:lnTo>
                  <a:pt x="1729821" y="0"/>
                </a:lnTo>
                <a:lnTo>
                  <a:pt x="1729821" y="1801896"/>
                </a:lnTo>
                <a:lnTo>
                  <a:pt x="0" y="1801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3686848"/>
            <a:ext cx="2046374" cy="1220383"/>
          </a:xfrm>
          <a:custGeom>
            <a:avLst/>
            <a:gdLst/>
            <a:ahLst/>
            <a:cxnLst/>
            <a:rect l="l" t="t" r="r" b="b"/>
            <a:pathLst>
              <a:path w="2046374" h="1220383">
                <a:moveTo>
                  <a:pt x="0" y="0"/>
                </a:moveTo>
                <a:lnTo>
                  <a:pt x="2046374" y="0"/>
                </a:lnTo>
                <a:lnTo>
                  <a:pt x="2046374" y="1220384"/>
                </a:lnTo>
                <a:lnTo>
                  <a:pt x="0" y="122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471165" y="2865369"/>
            <a:ext cx="1828035" cy="1900603"/>
          </a:xfrm>
          <a:custGeom>
            <a:avLst/>
            <a:gdLst/>
            <a:ahLst/>
            <a:cxnLst/>
            <a:rect l="l" t="t" r="r" b="b"/>
            <a:pathLst>
              <a:path w="1828035" h="1900603">
                <a:moveTo>
                  <a:pt x="0" y="0"/>
                </a:moveTo>
                <a:lnTo>
                  <a:pt x="1828035" y="0"/>
                </a:lnTo>
                <a:lnTo>
                  <a:pt x="1828035" y="1900603"/>
                </a:lnTo>
                <a:lnTo>
                  <a:pt x="0" y="1900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617290" y="5002619"/>
            <a:ext cx="2459021" cy="2985566"/>
          </a:xfrm>
          <a:custGeom>
            <a:avLst/>
            <a:gdLst/>
            <a:ahLst/>
            <a:cxnLst/>
            <a:rect l="l" t="t" r="r" b="b"/>
            <a:pathLst>
              <a:path w="2459021" h="2985566">
                <a:moveTo>
                  <a:pt x="0" y="0"/>
                </a:moveTo>
                <a:lnTo>
                  <a:pt x="2459021" y="0"/>
                </a:lnTo>
                <a:lnTo>
                  <a:pt x="2459021" y="2985566"/>
                </a:lnTo>
                <a:lnTo>
                  <a:pt x="0" y="2985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689813" y="2628722"/>
            <a:ext cx="2382560" cy="2373897"/>
          </a:xfrm>
          <a:custGeom>
            <a:avLst/>
            <a:gdLst/>
            <a:ahLst/>
            <a:cxnLst/>
            <a:rect l="l" t="t" r="r" b="b"/>
            <a:pathLst>
              <a:path w="2382560" h="2373897">
                <a:moveTo>
                  <a:pt x="0" y="0"/>
                </a:moveTo>
                <a:lnTo>
                  <a:pt x="2382560" y="0"/>
                </a:lnTo>
                <a:lnTo>
                  <a:pt x="2382560" y="2373897"/>
                </a:lnTo>
                <a:lnTo>
                  <a:pt x="0" y="2373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075074" y="914400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is involved?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2500" y="6602517"/>
            <a:ext cx="3442395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 Provider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50681" y="8140585"/>
            <a:ext cx="2325630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Modeller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16235" y="4916894"/>
            <a:ext cx="2856138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Field/Local Experts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1131" y="4771092"/>
            <a:ext cx="2856138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Technical Experts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34223" y="6758339"/>
            <a:ext cx="222875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End User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41444" y="785439"/>
            <a:ext cx="6307656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Crane Radar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254" y="6994416"/>
            <a:ext cx="5783297" cy="3014544"/>
          </a:xfrm>
          <a:custGeom>
            <a:avLst/>
            <a:gdLst/>
            <a:ahLst/>
            <a:cxnLst/>
            <a:rect l="l" t="t" r="r" b="b"/>
            <a:pathLst>
              <a:path w="5783297" h="3014544">
                <a:moveTo>
                  <a:pt x="0" y="0"/>
                </a:moveTo>
                <a:lnTo>
                  <a:pt x="5783297" y="0"/>
                </a:lnTo>
                <a:lnTo>
                  <a:pt x="5783297" y="3014543"/>
                </a:lnTo>
                <a:lnTo>
                  <a:pt x="0" y="3014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411042" y="192678"/>
            <a:ext cx="7687138" cy="9901644"/>
          </a:xfrm>
          <a:custGeom>
            <a:avLst/>
            <a:gdLst/>
            <a:ahLst/>
            <a:cxnLst/>
            <a:rect l="l" t="t" r="r" b="b"/>
            <a:pathLst>
              <a:path w="7687138" h="9901644">
                <a:moveTo>
                  <a:pt x="0" y="0"/>
                </a:moveTo>
                <a:lnTo>
                  <a:pt x="7687138" y="0"/>
                </a:lnTo>
                <a:lnTo>
                  <a:pt x="7687138" y="9901644"/>
                </a:lnTo>
                <a:lnTo>
                  <a:pt x="0" y="9901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773980" y="7048157"/>
            <a:ext cx="2664866" cy="3014159"/>
          </a:xfrm>
          <a:custGeom>
            <a:avLst/>
            <a:gdLst/>
            <a:ahLst/>
            <a:cxnLst/>
            <a:rect l="l" t="t" r="r" b="b"/>
            <a:pathLst>
              <a:path w="2664866" h="3014159">
                <a:moveTo>
                  <a:pt x="0" y="0"/>
                </a:moveTo>
                <a:lnTo>
                  <a:pt x="2664866" y="0"/>
                </a:lnTo>
                <a:lnTo>
                  <a:pt x="2664866" y="3014159"/>
                </a:lnTo>
                <a:lnTo>
                  <a:pt x="0" y="3014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600788" y="9572094"/>
            <a:ext cx="3504097" cy="522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  <a:spcBef>
                <a:spcPct val="0"/>
              </a:spcBef>
            </a:pPr>
            <a:r>
              <a:rPr lang="en-US" sz="308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 Koning,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254" y="6506717"/>
            <a:ext cx="4139461" cy="32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5"/>
              </a:lnSpc>
            </a:pPr>
            <a:r>
              <a:rPr lang="en-US" sz="176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analytical.sensingclues.org/cranes/"/>
              </a:rPr>
              <a:t>https://analytical.sensingclues.org/cranes/</a:t>
            </a:r>
          </a:p>
        </p:txBody>
      </p:sp>
      <p:sp>
        <p:nvSpPr>
          <p:cNvPr id="8" name="Freeform 8"/>
          <p:cNvSpPr/>
          <p:nvPr/>
        </p:nvSpPr>
        <p:spPr>
          <a:xfrm>
            <a:off x="1381705" y="2164926"/>
            <a:ext cx="9057140" cy="4664156"/>
          </a:xfrm>
          <a:custGeom>
            <a:avLst/>
            <a:gdLst/>
            <a:ahLst/>
            <a:cxnLst/>
            <a:rect l="l" t="t" r="r" b="b"/>
            <a:pathLst>
              <a:path w="9057140" h="4664156">
                <a:moveTo>
                  <a:pt x="0" y="0"/>
                </a:moveTo>
                <a:lnTo>
                  <a:pt x="9057141" y="0"/>
                </a:lnTo>
                <a:lnTo>
                  <a:pt x="9057141" y="4664156"/>
                </a:lnTo>
                <a:lnTo>
                  <a:pt x="0" y="4664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2" t="-14207" r="-57046" b="-20226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6218" y="1668982"/>
            <a:ext cx="11856708" cy="7092467"/>
            <a:chOff x="0" y="0"/>
            <a:chExt cx="15808944" cy="9456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08944" cy="9456623"/>
            </a:xfrm>
            <a:custGeom>
              <a:avLst/>
              <a:gdLst/>
              <a:ahLst/>
              <a:cxnLst/>
              <a:rect l="l" t="t" r="r" b="b"/>
              <a:pathLst>
                <a:path w="15808944" h="9456623">
                  <a:moveTo>
                    <a:pt x="0" y="0"/>
                  </a:moveTo>
                  <a:lnTo>
                    <a:pt x="15808944" y="0"/>
                  </a:lnTo>
                  <a:lnTo>
                    <a:pt x="15808944" y="9456623"/>
                  </a:lnTo>
                  <a:lnTo>
                    <a:pt x="0" y="9456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8692" t="-23311" r="-3459" b="-2461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856088" y="0"/>
              <a:ext cx="1952857" cy="1696772"/>
            </a:xfrm>
            <a:custGeom>
              <a:avLst/>
              <a:gdLst/>
              <a:ahLst/>
              <a:cxnLst/>
              <a:rect l="l" t="t" r="r" b="b"/>
              <a:pathLst>
                <a:path w="1952857" h="1696772">
                  <a:moveTo>
                    <a:pt x="0" y="0"/>
                  </a:moveTo>
                  <a:lnTo>
                    <a:pt x="1952856" y="0"/>
                  </a:lnTo>
                  <a:lnTo>
                    <a:pt x="1952856" y="1696772"/>
                  </a:lnTo>
                  <a:lnTo>
                    <a:pt x="0" y="1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4586" r="-995664" b="-6104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7201557"/>
              <a:ext cx="2159855" cy="1302807"/>
            </a:xfrm>
            <a:custGeom>
              <a:avLst/>
              <a:gdLst/>
              <a:ahLst/>
              <a:cxnLst/>
              <a:rect l="l" t="t" r="r" b="b"/>
              <a:pathLst>
                <a:path w="2159855" h="1302807">
                  <a:moveTo>
                    <a:pt x="0" y="0"/>
                  </a:moveTo>
                  <a:lnTo>
                    <a:pt x="2159855" y="0"/>
                  </a:lnTo>
                  <a:lnTo>
                    <a:pt x="2159855" y="1302808"/>
                  </a:lnTo>
                  <a:lnTo>
                    <a:pt x="0" y="1302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73874" r="-947995" b="-10766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459221"/>
              <a:ext cx="4001443" cy="997402"/>
            </a:xfrm>
            <a:custGeom>
              <a:avLst/>
              <a:gdLst/>
              <a:ahLst/>
              <a:cxnLst/>
              <a:rect l="l" t="t" r="r" b="b"/>
              <a:pathLst>
                <a:path w="4001443" h="997402">
                  <a:moveTo>
                    <a:pt x="0" y="0"/>
                  </a:moveTo>
                  <a:lnTo>
                    <a:pt x="4001443" y="0"/>
                  </a:lnTo>
                  <a:lnTo>
                    <a:pt x="4001443" y="997402"/>
                  </a:lnTo>
                  <a:lnTo>
                    <a:pt x="0" y="997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55805" r="-405032" b="-545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95177" y="8301541"/>
            <a:ext cx="3117749" cy="1913518"/>
          </a:xfrm>
          <a:custGeom>
            <a:avLst/>
            <a:gdLst/>
            <a:ahLst/>
            <a:cxnLst/>
            <a:rect l="l" t="t" r="r" b="b"/>
            <a:pathLst>
              <a:path w="3117749" h="1913518">
                <a:moveTo>
                  <a:pt x="0" y="0"/>
                </a:moveTo>
                <a:lnTo>
                  <a:pt x="3117749" y="0"/>
                </a:lnTo>
                <a:lnTo>
                  <a:pt x="3117749" y="1913518"/>
                </a:lnTo>
                <a:lnTo>
                  <a:pt x="0" y="1913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473633" y="4343959"/>
            <a:ext cx="1817524" cy="2473174"/>
          </a:xfrm>
          <a:custGeom>
            <a:avLst/>
            <a:gdLst/>
            <a:ahLst/>
            <a:cxnLst/>
            <a:rect l="l" t="t" r="r" b="b"/>
            <a:pathLst>
              <a:path w="1817524" h="2473174">
                <a:moveTo>
                  <a:pt x="0" y="0"/>
                </a:moveTo>
                <a:lnTo>
                  <a:pt x="1817524" y="0"/>
                </a:lnTo>
                <a:lnTo>
                  <a:pt x="1817524" y="2473174"/>
                </a:lnTo>
                <a:lnTo>
                  <a:pt x="0" y="2473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897286" y="4134830"/>
            <a:ext cx="1262577" cy="1262577"/>
          </a:xfrm>
          <a:custGeom>
            <a:avLst/>
            <a:gdLst/>
            <a:ahLst/>
            <a:cxnLst/>
            <a:rect l="l" t="t" r="r" b="b"/>
            <a:pathLst>
              <a:path w="1262577" h="1262577">
                <a:moveTo>
                  <a:pt x="0" y="0"/>
                </a:moveTo>
                <a:lnTo>
                  <a:pt x="1262577" y="0"/>
                </a:lnTo>
                <a:lnTo>
                  <a:pt x="1262577" y="1262578"/>
                </a:lnTo>
                <a:lnTo>
                  <a:pt x="0" y="1262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137120" flipH="1">
            <a:off x="12653448" y="3893114"/>
            <a:ext cx="2823858" cy="2063983"/>
          </a:xfrm>
          <a:custGeom>
            <a:avLst/>
            <a:gdLst/>
            <a:ahLst/>
            <a:cxnLst/>
            <a:rect l="l" t="t" r="r" b="b"/>
            <a:pathLst>
              <a:path w="2823858" h="2063983">
                <a:moveTo>
                  <a:pt x="2823858" y="0"/>
                </a:moveTo>
                <a:lnTo>
                  <a:pt x="0" y="0"/>
                </a:lnTo>
                <a:lnTo>
                  <a:pt x="0" y="2063984"/>
                </a:lnTo>
                <a:lnTo>
                  <a:pt x="2823858" y="2063984"/>
                </a:lnTo>
                <a:lnTo>
                  <a:pt x="28238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630127" y="8761449"/>
            <a:ext cx="2001110" cy="1318018"/>
          </a:xfrm>
          <a:custGeom>
            <a:avLst/>
            <a:gdLst/>
            <a:ahLst/>
            <a:cxnLst/>
            <a:rect l="l" t="t" r="r" b="b"/>
            <a:pathLst>
              <a:path w="2001110" h="1318018">
                <a:moveTo>
                  <a:pt x="0" y="0"/>
                </a:moveTo>
                <a:lnTo>
                  <a:pt x="2001110" y="0"/>
                </a:lnTo>
                <a:lnTo>
                  <a:pt x="2001110" y="1318018"/>
                </a:lnTo>
                <a:lnTo>
                  <a:pt x="0" y="13180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631237" y="8909016"/>
            <a:ext cx="3438268" cy="1022885"/>
          </a:xfrm>
          <a:custGeom>
            <a:avLst/>
            <a:gdLst/>
            <a:ahLst/>
            <a:cxnLst/>
            <a:rect l="l" t="t" r="r" b="b"/>
            <a:pathLst>
              <a:path w="3438268" h="1022885">
                <a:moveTo>
                  <a:pt x="0" y="0"/>
                </a:moveTo>
                <a:lnTo>
                  <a:pt x="3438268" y="0"/>
                </a:lnTo>
                <a:lnTo>
                  <a:pt x="3438268" y="1022884"/>
                </a:lnTo>
                <a:lnTo>
                  <a:pt x="0" y="1022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8960595" y="8909016"/>
            <a:ext cx="1331043" cy="1028842"/>
          </a:xfrm>
          <a:custGeom>
            <a:avLst/>
            <a:gdLst/>
            <a:ahLst/>
            <a:cxnLst/>
            <a:rect l="l" t="t" r="r" b="b"/>
            <a:pathLst>
              <a:path w="1331043" h="1028842">
                <a:moveTo>
                  <a:pt x="0" y="0"/>
                </a:moveTo>
                <a:lnTo>
                  <a:pt x="1331042" y="0"/>
                </a:lnTo>
                <a:lnTo>
                  <a:pt x="1331042" y="1028841"/>
                </a:lnTo>
                <a:lnTo>
                  <a:pt x="0" y="1028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00267" y="6041762"/>
            <a:ext cx="3086100" cy="1553979"/>
            <a:chOff x="0" y="0"/>
            <a:chExt cx="812800" cy="4092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09278"/>
            </a:xfrm>
            <a:custGeom>
              <a:avLst/>
              <a:gdLst/>
              <a:ahLst/>
              <a:cxnLst/>
              <a:rect l="l" t="t" r="r" b="b"/>
              <a:pathLst>
                <a:path w="812800" h="409278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81338"/>
                  </a:lnTo>
                  <a:cubicBezTo>
                    <a:pt x="812800" y="315270"/>
                    <a:pt x="799321" y="347812"/>
                    <a:pt x="775327" y="371805"/>
                  </a:cubicBezTo>
                  <a:cubicBezTo>
                    <a:pt x="751333" y="395799"/>
                    <a:pt x="718791" y="409278"/>
                    <a:pt x="684859" y="409278"/>
                  </a:cubicBezTo>
                  <a:lnTo>
                    <a:pt x="127941" y="409278"/>
                  </a:lnTo>
                  <a:cubicBezTo>
                    <a:pt x="94009" y="409278"/>
                    <a:pt x="61467" y="395799"/>
                    <a:pt x="37473" y="371805"/>
                  </a:cubicBezTo>
                  <a:cubicBezTo>
                    <a:pt x="13479" y="347812"/>
                    <a:pt x="0" y="315270"/>
                    <a:pt x="0" y="28133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C0D9B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447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0267" y="2691259"/>
            <a:ext cx="3086100" cy="490420"/>
            <a:chOff x="0" y="0"/>
            <a:chExt cx="812800" cy="1291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29164"/>
            </a:xfrm>
            <a:custGeom>
              <a:avLst/>
              <a:gdLst/>
              <a:ahLst/>
              <a:cxnLst/>
              <a:rect l="l" t="t" r="r" b="b"/>
              <a:pathLst>
                <a:path w="812800" h="129164">
                  <a:moveTo>
                    <a:pt x="0" y="0"/>
                  </a:moveTo>
                  <a:lnTo>
                    <a:pt x="812800" y="0"/>
                  </a:lnTo>
                  <a:lnTo>
                    <a:pt x="812800" y="129164"/>
                  </a:lnTo>
                  <a:lnTo>
                    <a:pt x="0" y="129164"/>
                  </a:lnTo>
                  <a:close/>
                </a:path>
              </a:pathLst>
            </a:custGeom>
            <a:solidFill>
              <a:srgbClr val="EFECE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167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Habitat Suitability Model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0267" y="3245287"/>
            <a:ext cx="3086100" cy="490420"/>
            <a:chOff x="0" y="0"/>
            <a:chExt cx="812800" cy="1291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129164"/>
            </a:xfrm>
            <a:custGeom>
              <a:avLst/>
              <a:gdLst/>
              <a:ahLst/>
              <a:cxnLst/>
              <a:rect l="l" t="t" r="r" b="b"/>
              <a:pathLst>
                <a:path w="812800" h="129164">
                  <a:moveTo>
                    <a:pt x="0" y="0"/>
                  </a:moveTo>
                  <a:lnTo>
                    <a:pt x="812800" y="0"/>
                  </a:lnTo>
                  <a:lnTo>
                    <a:pt x="812800" y="129164"/>
                  </a:lnTo>
                  <a:lnTo>
                    <a:pt x="0" y="129164"/>
                  </a:lnTo>
                  <a:close/>
                </a:path>
              </a:pathLst>
            </a:custGeom>
            <a:solidFill>
              <a:srgbClr val="EFECE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167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Monthly Bear Activity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267" y="4120137"/>
            <a:ext cx="1537194" cy="153719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4B8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Historical Conflict Points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075074" y="335494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Human-Bear Conflict Radar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8072" y="6311581"/>
            <a:ext cx="2510489" cy="96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Random Forest Model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707904" y="4120137"/>
            <a:ext cx="1537194" cy="153719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4B8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Pseudo Absence Points</a:t>
              </a:r>
            </a:p>
          </p:txBody>
        </p:sp>
      </p:grpSp>
      <p:sp>
        <p:nvSpPr>
          <p:cNvPr id="31" name="AutoShape 31"/>
          <p:cNvSpPr/>
          <p:nvPr/>
        </p:nvSpPr>
        <p:spPr>
          <a:xfrm flipH="1">
            <a:off x="868864" y="3735707"/>
            <a:ext cx="774453" cy="384430"/>
          </a:xfrm>
          <a:prstGeom prst="line">
            <a:avLst/>
          </a:prstGeom>
          <a:ln w="38100" cap="flat">
            <a:solidFill>
              <a:srgbClr val="B392E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1643317" y="3735707"/>
            <a:ext cx="833184" cy="384430"/>
          </a:xfrm>
          <a:prstGeom prst="line">
            <a:avLst/>
          </a:prstGeom>
          <a:ln w="38100" cap="flat">
            <a:solidFill>
              <a:srgbClr val="B392E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868864" y="5657331"/>
            <a:ext cx="0" cy="384430"/>
          </a:xfrm>
          <a:prstGeom prst="line">
            <a:avLst/>
          </a:prstGeom>
          <a:ln w="38100" cap="flat">
            <a:solidFill>
              <a:srgbClr val="B392E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>
            <a:off x="2476501" y="5657331"/>
            <a:ext cx="0" cy="384430"/>
          </a:xfrm>
          <a:prstGeom prst="line">
            <a:avLst/>
          </a:prstGeom>
          <a:ln w="38100" cap="flat">
            <a:solidFill>
              <a:srgbClr val="B392E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rot="-3151676" flipV="1">
            <a:off x="3253914" y="5242286"/>
            <a:ext cx="2753536" cy="2012585"/>
          </a:xfrm>
          <a:custGeom>
            <a:avLst/>
            <a:gdLst/>
            <a:ahLst/>
            <a:cxnLst/>
            <a:rect l="l" t="t" r="r" b="b"/>
            <a:pathLst>
              <a:path w="2753536" h="2012585">
                <a:moveTo>
                  <a:pt x="0" y="2012584"/>
                </a:moveTo>
                <a:lnTo>
                  <a:pt x="2753536" y="2012584"/>
                </a:lnTo>
                <a:lnTo>
                  <a:pt x="2753536" y="0"/>
                </a:lnTo>
                <a:lnTo>
                  <a:pt x="0" y="0"/>
                </a:lnTo>
                <a:lnTo>
                  <a:pt x="0" y="201258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ox&#10;&#10;AI-generated content may be incorrect.">
            <a:extLst>
              <a:ext uri="{FF2B5EF4-FFF2-40B4-BE49-F238E27FC236}">
                <a16:creationId xmlns:a16="http://schemas.microsoft.com/office/drawing/2014/main" id="{D8344094-10E5-9E04-DC95-59E395C4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" y="1719544"/>
            <a:ext cx="11487708" cy="6293222"/>
          </a:xfrm>
          <a:prstGeom prst="rect">
            <a:avLst/>
          </a:prstGeom>
        </p:spPr>
      </p:pic>
      <p:pic>
        <p:nvPicPr>
          <p:cNvPr id="4" name="Picture 3" descr="A map with a red spot&#10;&#10;AI-generated content may be incorrect.">
            <a:extLst>
              <a:ext uri="{FF2B5EF4-FFF2-40B4-BE49-F238E27FC236}">
                <a16:creationId xmlns:a16="http://schemas.microsoft.com/office/drawing/2014/main" id="{F0DC4E8A-859F-CB0C-D1A1-193C34E9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131" y="312364"/>
            <a:ext cx="6276975" cy="4048125"/>
          </a:xfrm>
          <a:prstGeom prst="rect">
            <a:avLst/>
          </a:prstGeom>
        </p:spPr>
      </p:pic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78A03242-F9A5-5C81-3954-4D23E4321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690" y="6045573"/>
            <a:ext cx="6534150" cy="3238500"/>
          </a:xfrm>
          <a:prstGeom prst="rect">
            <a:avLst/>
          </a:prstGeom>
        </p:spPr>
      </p:pic>
      <p:pic>
        <p:nvPicPr>
          <p:cNvPr id="6" name="Picture 5" descr="A black and orange rectangle&#10;&#10;AI-generated content may be incorrect.">
            <a:extLst>
              <a:ext uri="{FF2B5EF4-FFF2-40B4-BE49-F238E27FC236}">
                <a16:creationId xmlns:a16="http://schemas.microsoft.com/office/drawing/2014/main" id="{38C04ADA-24DB-5FAD-2E26-8A5C5F04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829" y="710173"/>
            <a:ext cx="3771900" cy="1000125"/>
          </a:xfrm>
          <a:prstGeom prst="rect">
            <a:avLst/>
          </a:prstGeom>
        </p:spPr>
      </p:pic>
      <p:pic>
        <p:nvPicPr>
          <p:cNvPr id="7" name="Picture 6" descr="A black and orange rectangle with a black background&#10;&#10;AI-generated content may be incorrect.">
            <a:extLst>
              <a:ext uri="{FF2B5EF4-FFF2-40B4-BE49-F238E27FC236}">
                <a16:creationId xmlns:a16="http://schemas.microsoft.com/office/drawing/2014/main" id="{9FB87927-F2EF-4F11-5B4C-B306A22BB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07" y="8026774"/>
            <a:ext cx="9131673" cy="822513"/>
          </a:xfrm>
          <a:prstGeom prst="rect">
            <a:avLst/>
          </a:prstGeom>
        </p:spPr>
      </p:pic>
      <p:sp>
        <p:nvSpPr>
          <p:cNvPr id="9" name="Freeform 8" descr="A cartoon of a fox&#10;&#10;AI-generated content may be incorrect.">
            <a:extLst>
              <a:ext uri="{FF2B5EF4-FFF2-40B4-BE49-F238E27FC236}">
                <a16:creationId xmlns:a16="http://schemas.microsoft.com/office/drawing/2014/main" id="{1B13291C-B22D-1B9D-89D6-09FF84F71F45}"/>
              </a:ext>
            </a:extLst>
          </p:cNvPr>
          <p:cNvSpPr/>
          <p:nvPr/>
        </p:nvSpPr>
        <p:spPr>
          <a:xfrm>
            <a:off x="14901294" y="4014428"/>
            <a:ext cx="2448297" cy="1694472"/>
          </a:xfrm>
          <a:custGeom>
            <a:avLst/>
            <a:gdLst>
              <a:gd name="textAreaLeft" fmla="*/ 0 w 3255120"/>
              <a:gd name="textAreaRight" fmla="*/ 3255480 w 3255120"/>
              <a:gd name="textAreaTop" fmla="*/ 0 h 2013840"/>
              <a:gd name="textAreaBottom" fmla="*/ 2014200 h 2013840"/>
            </a:gdLst>
            <a:ahLst/>
            <a:cxnLst/>
            <a:rect l="textAreaLeft" t="textAreaTop" r="textAreaRight" b="textAreaBottom"/>
            <a:pathLst>
              <a:path w="3255383" h="2014268">
                <a:moveTo>
                  <a:pt x="0" y="0"/>
                </a:moveTo>
                <a:lnTo>
                  <a:pt x="3255383" y="0"/>
                </a:lnTo>
                <a:lnTo>
                  <a:pt x="3255383" y="2014269"/>
                </a:lnTo>
                <a:lnTo>
                  <a:pt x="0" y="20142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GB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0" name="Picture 9" descr="Bestand:Logo of Van Hall Larenstein University of Applied Sciences.png -  Wikipedia">
            <a:extLst>
              <a:ext uri="{FF2B5EF4-FFF2-40B4-BE49-F238E27FC236}">
                <a16:creationId xmlns:a16="http://schemas.microsoft.com/office/drawing/2014/main" id="{855D9CCE-3AE0-101C-F776-C652168B1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209" y="9539566"/>
            <a:ext cx="2004731" cy="469528"/>
          </a:xfrm>
          <a:prstGeom prst="rect">
            <a:avLst/>
          </a:prstGeom>
        </p:spPr>
      </p:pic>
      <p:pic>
        <p:nvPicPr>
          <p:cNvPr id="11" name="Picture 10" descr="Wageningen University &amp; Research (WUR ...">
            <a:extLst>
              <a:ext uri="{FF2B5EF4-FFF2-40B4-BE49-F238E27FC236}">
                <a16:creationId xmlns:a16="http://schemas.microsoft.com/office/drawing/2014/main" id="{0550C4C5-4C68-EB29-F756-4DC13E3D1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" y="9270347"/>
            <a:ext cx="2217084" cy="1024779"/>
          </a:xfrm>
          <a:prstGeom prst="rect">
            <a:avLst/>
          </a:prstGeom>
        </p:spPr>
      </p:pic>
      <p:pic>
        <p:nvPicPr>
          <p:cNvPr id="12" name="Picture 11" descr="An orange and white animal&#10;&#10;AI-generated content may be incorrect.">
            <a:extLst>
              <a:ext uri="{FF2B5EF4-FFF2-40B4-BE49-F238E27FC236}">
                <a16:creationId xmlns:a16="http://schemas.microsoft.com/office/drawing/2014/main" id="{2B2D1EDB-2E3D-3899-AA39-B5C9D5B2B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1773" y="9369237"/>
            <a:ext cx="1102659" cy="759760"/>
          </a:xfrm>
          <a:prstGeom prst="rect">
            <a:avLst/>
          </a:prstGeom>
        </p:spPr>
      </p:pic>
      <p:pic>
        <p:nvPicPr>
          <p:cNvPr id="13" name="Picture 12" descr="A blue and white bird with a black background&#10;&#10;AI-generated content may be incorrect.">
            <a:extLst>
              <a:ext uri="{FF2B5EF4-FFF2-40B4-BE49-F238E27FC236}">
                <a16:creationId xmlns:a16="http://schemas.microsoft.com/office/drawing/2014/main" id="{A01A4E1A-D00A-0EF4-ED7B-C86A81821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3118" y="9273988"/>
            <a:ext cx="1120028" cy="798979"/>
          </a:xfrm>
          <a:prstGeom prst="rect">
            <a:avLst/>
          </a:prstGeom>
        </p:spPr>
      </p:pic>
      <p:pic>
        <p:nvPicPr>
          <p:cNvPr id="14" name="Picture 13" descr="A white text on a green background&#10;&#10;AI-generated content may be incorrect.">
            <a:extLst>
              <a:ext uri="{FF2B5EF4-FFF2-40B4-BE49-F238E27FC236}">
                <a16:creationId xmlns:a16="http://schemas.microsoft.com/office/drawing/2014/main" id="{417FCCF1-C139-AC5A-0A1D-23182D7373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068" y="9370639"/>
            <a:ext cx="800100" cy="790575"/>
          </a:xfrm>
          <a:prstGeom prst="rect">
            <a:avLst/>
          </a:prstGeom>
        </p:spPr>
      </p:pic>
      <p:pic>
        <p:nvPicPr>
          <p:cNvPr id="15" name="Picture 14" descr="A logo with a person standing on it&#10;&#10;AI-generated content may be incorrect.">
            <a:extLst>
              <a:ext uri="{FF2B5EF4-FFF2-40B4-BE49-F238E27FC236}">
                <a16:creationId xmlns:a16="http://schemas.microsoft.com/office/drawing/2014/main" id="{BF037C06-41DE-0E14-0976-1D560D6394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4841" y="9377363"/>
            <a:ext cx="17907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Oval 210"/>
          <p:cNvSpPr/>
          <p:nvPr/>
        </p:nvSpPr>
        <p:spPr>
          <a:xfrm>
            <a:off x="3520080" y="1739160"/>
            <a:ext cx="9883800" cy="8130960"/>
          </a:xfrm>
          <a:prstGeom prst="ellipse">
            <a:avLst/>
          </a:prstGeom>
          <a:noFill/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2" name="Picture 211"/>
          <p:cNvPicPr/>
          <p:nvPr/>
        </p:nvPicPr>
        <p:blipFill>
          <a:blip r:embed="rId2"/>
          <a:stretch/>
        </p:blipFill>
        <p:spPr>
          <a:xfrm>
            <a:off x="5452200" y="1449360"/>
            <a:ext cx="6176160" cy="865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3" name="Picture 212"/>
          <p:cNvPicPr/>
          <p:nvPr/>
        </p:nvPicPr>
        <p:blipFill>
          <a:blip r:embed="rId3"/>
          <a:stretch/>
        </p:blipFill>
        <p:spPr>
          <a:xfrm>
            <a:off x="11799720" y="1767240"/>
            <a:ext cx="2225160" cy="2225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4" name="Picture 213"/>
          <p:cNvPicPr/>
          <p:nvPr/>
        </p:nvPicPr>
        <p:blipFill>
          <a:blip r:embed="rId4"/>
          <a:srcRect l="32315" t="22393" b="7104"/>
          <a:stretch/>
        </p:blipFill>
        <p:spPr>
          <a:xfrm>
            <a:off x="2898720" y="1823400"/>
            <a:ext cx="2193120" cy="228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5" name="Picture 214"/>
          <p:cNvPicPr/>
          <p:nvPr/>
        </p:nvPicPr>
        <p:blipFill>
          <a:blip r:embed="rId5"/>
          <a:stretch/>
        </p:blipFill>
        <p:spPr>
          <a:xfrm>
            <a:off x="11813760" y="6722640"/>
            <a:ext cx="2418480" cy="2418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6" name="TextBox 15"/>
          <p:cNvSpPr/>
          <p:nvPr/>
        </p:nvSpPr>
        <p:spPr>
          <a:xfrm>
            <a:off x="193320" y="100800"/>
            <a:ext cx="17683200" cy="10050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8399"/>
              </a:lnSpc>
            </a:pPr>
            <a:r>
              <a:rPr lang="en-US" sz="6000" b="1" u="none" strike="noStrike" dirty="0">
                <a:solidFill>
                  <a:srgbClr val="000000"/>
                </a:solidFill>
                <a:uFillTx/>
                <a:latin typeface="Canva Sans Bold"/>
                <a:ea typeface="Canva Sans Bold"/>
              </a:rPr>
              <a:t>From Conflict to </a:t>
            </a:r>
            <a:r>
              <a:rPr lang="en-US" sz="6000" b="1" dirty="0">
                <a:solidFill>
                  <a:srgbClr val="000000"/>
                </a:solidFill>
                <a:latin typeface="Canva Sans Bold"/>
                <a:ea typeface="Canva Sans Bold"/>
              </a:rPr>
              <a:t>Co-existence</a:t>
            </a:r>
            <a:endParaRPr lang="en-GB" sz="6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11981880" y="5466240"/>
            <a:ext cx="3039120" cy="373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2000" b="0" u="none" strike="noStrike">
                <a:solidFill>
                  <a:srgbClr val="000000"/>
                </a:solidFill>
                <a:uFillTx/>
                <a:latin typeface="Arial"/>
              </a:rPr>
              <a:t>Induced behavior change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356560" y="5314320"/>
            <a:ext cx="2387880" cy="657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2000" b="0" u="none" strike="noStrike">
                <a:solidFill>
                  <a:srgbClr val="000000"/>
                </a:solidFill>
                <a:uFillTx/>
                <a:latin typeface="Arial"/>
              </a:rPr>
              <a:t>Model and </a:t>
            </a:r>
          </a:p>
          <a:p>
            <a:r>
              <a:rPr lang="en-GB" sz="2000" b="0" u="none" strike="noStrike">
                <a:solidFill>
                  <a:srgbClr val="000000"/>
                </a:solidFill>
                <a:uFillTx/>
                <a:latin typeface="Arial"/>
              </a:rPr>
              <a:t>Domain Knowledge</a:t>
            </a:r>
          </a:p>
        </p:txBody>
      </p:sp>
      <p:pic>
        <p:nvPicPr>
          <p:cNvPr id="219" name="Picture 218"/>
          <p:cNvPicPr/>
          <p:nvPr/>
        </p:nvPicPr>
        <p:blipFill>
          <a:blip r:embed="rId6"/>
          <a:stretch/>
        </p:blipFill>
        <p:spPr>
          <a:xfrm>
            <a:off x="2855520" y="6959160"/>
            <a:ext cx="2240280" cy="2240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0" name="Freeform 1"/>
          <p:cNvSpPr/>
          <p:nvPr/>
        </p:nvSpPr>
        <p:spPr>
          <a:xfrm>
            <a:off x="1200600" y="320760"/>
            <a:ext cx="1650600" cy="1029240"/>
          </a:xfrm>
          <a:custGeom>
            <a:avLst/>
            <a:gdLst>
              <a:gd name="textAreaLeft" fmla="*/ 0 w 1650600"/>
              <a:gd name="textAreaRight" fmla="*/ 1650960 w 1650600"/>
              <a:gd name="textAreaTop" fmla="*/ 0 h 1029240"/>
              <a:gd name="textAreaBottom" fmla="*/ 1029600 h 1029240"/>
            </a:gdLst>
            <a:ahLst/>
            <a:cxnLst/>
            <a:rect l="textAreaLeft" t="textAreaTop" r="textAreaRight" b="textAreaBottom"/>
            <a:pathLst>
              <a:path w="1650891" h="1029556">
                <a:moveTo>
                  <a:pt x="0" y="0"/>
                </a:moveTo>
                <a:lnTo>
                  <a:pt x="1650891" y="0"/>
                </a:lnTo>
                <a:lnTo>
                  <a:pt x="1650891" y="1029556"/>
                </a:lnTo>
                <a:lnTo>
                  <a:pt x="0" y="10295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82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C9E53-7562-5373-610C-11230732B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96A0E5-E04B-162D-DDF9-38838BE5F43C}"/>
              </a:ext>
            </a:extLst>
          </p:cNvPr>
          <p:cNvSpPr/>
          <p:nvPr/>
        </p:nvSpPr>
        <p:spPr>
          <a:xfrm rot="13363772">
            <a:off x="3312211" y="938711"/>
            <a:ext cx="12099548" cy="10757599"/>
          </a:xfrm>
          <a:custGeom>
            <a:avLst/>
            <a:gdLst/>
            <a:ahLst/>
            <a:cxnLst/>
            <a:rect l="l" t="t" r="r" b="b"/>
            <a:pathLst>
              <a:path w="12099548" h="10757599">
                <a:moveTo>
                  <a:pt x="0" y="0"/>
                </a:moveTo>
                <a:lnTo>
                  <a:pt x="12099548" y="0"/>
                </a:lnTo>
                <a:lnTo>
                  <a:pt x="12099548" y="10757599"/>
                </a:lnTo>
                <a:lnTo>
                  <a:pt x="0" y="10757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Picture 12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1151C958-033C-BEAF-C122-823A13C1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0" y="2460625"/>
            <a:ext cx="6096000" cy="6096000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7CB8A81A-1872-6354-DE31-F569E2FCC130}"/>
              </a:ext>
            </a:extLst>
          </p:cNvPr>
          <p:cNvSpPr txBox="1"/>
          <p:nvPr/>
        </p:nvSpPr>
        <p:spPr>
          <a:xfrm>
            <a:off x="3186199" y="622673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Join the </a:t>
            </a:r>
            <a:r>
              <a:rPr lang="en-US" sz="6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Mentimeter</a:t>
            </a:r>
            <a:r>
              <a:rPr lang="en-US" sz="6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!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64931B1-2EA1-1893-D6C8-D93652BBD3BF}"/>
              </a:ext>
            </a:extLst>
          </p:cNvPr>
          <p:cNvSpPr txBox="1"/>
          <p:nvPr/>
        </p:nvSpPr>
        <p:spPr>
          <a:xfrm>
            <a:off x="3487824" y="8766548"/>
            <a:ext cx="12137852" cy="96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4800" b="1" dirty="0">
                <a:solidFill>
                  <a:srgbClr val="000000"/>
                </a:solidFill>
                <a:latin typeface="Canva Sans Bold"/>
                <a:sym typeface="Canva Sans Bold"/>
              </a:rPr>
              <a:t>Or join at menti.com | code 8747 4626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7876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AC3B9-D926-8D14-99E4-FA8788D9D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4459DB1E-B9EF-9123-593B-BD95AB771D95}"/>
              </a:ext>
            </a:extLst>
          </p:cNvPr>
          <p:cNvSpPr txBox="1"/>
          <p:nvPr/>
        </p:nvSpPr>
        <p:spPr>
          <a:xfrm>
            <a:off x="3186199" y="844923"/>
            <a:ext cx="1213785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Group Work!</a:t>
            </a:r>
            <a:endParaRPr lang="en-US" sz="8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50BEDFE-9CD6-F0A3-E59A-E00E84423FD8}"/>
              </a:ext>
            </a:extLst>
          </p:cNvPr>
          <p:cNvSpPr txBox="1"/>
          <p:nvPr/>
        </p:nvSpPr>
        <p:spPr>
          <a:xfrm>
            <a:off x="3186199" y="2178423"/>
            <a:ext cx="12137852" cy="872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00" lvl="1" indent="-685800">
              <a:buFont typeface="Courier New"/>
              <a:buChar char="o"/>
            </a:pPr>
            <a:r>
              <a:rPr lang="en-US" sz="3600" dirty="0">
                <a:solidFill>
                  <a:srgbClr val="000000"/>
                </a:solidFill>
                <a:latin typeface="Canva Sans Bold"/>
                <a:sym typeface="Canva Sans Bold"/>
              </a:rPr>
              <a:t>Every member of the group select a different </a:t>
            </a:r>
            <a:r>
              <a:rPr lang="en-US" sz="3600" err="1">
                <a:solidFill>
                  <a:srgbClr val="000000"/>
                </a:solidFill>
                <a:latin typeface="Canva Sans Bold"/>
                <a:sym typeface="Canva Sans Bold"/>
              </a:rPr>
              <a:t>colour</a:t>
            </a:r>
            <a:r>
              <a:rPr lang="en-US" sz="3600" dirty="0">
                <a:solidFill>
                  <a:srgbClr val="000000"/>
                </a:solidFill>
                <a:latin typeface="Canva Sans Bold"/>
                <a:sym typeface="Canva Sans Bold"/>
              </a:rPr>
              <a:t> posit</a:t>
            </a:r>
            <a:endParaRPr lang="en-US" sz="3600">
              <a:ea typeface="Calibri"/>
              <a:cs typeface="Calibri"/>
            </a:endParaRPr>
          </a:p>
          <a:p>
            <a:pPr marL="1143000" lvl="1" indent="-685800">
              <a:buFont typeface="Courier New"/>
              <a:buChar char="o"/>
            </a:pPr>
            <a:r>
              <a:rPr lang="en-US" sz="3600" dirty="0">
                <a:latin typeface="Canva Sans Bold"/>
              </a:rPr>
              <a:t>Write your answer to each question on your </a:t>
            </a:r>
            <a:r>
              <a:rPr lang="en-US" sz="3600" err="1">
                <a:latin typeface="Canva Sans Bold"/>
              </a:rPr>
              <a:t>postit</a:t>
            </a:r>
            <a:r>
              <a:rPr lang="en-US" sz="3600" dirty="0">
                <a:latin typeface="Canva Sans Bold"/>
              </a:rPr>
              <a:t> and stick it in the section</a:t>
            </a:r>
          </a:p>
          <a:p>
            <a:pPr marL="1143000" lvl="1" indent="-685800">
              <a:buFont typeface="Courier New"/>
              <a:buChar char="o"/>
            </a:pPr>
            <a:r>
              <a:rPr lang="en-US" sz="3600" dirty="0">
                <a:latin typeface="Canva Sans Bold"/>
              </a:rPr>
              <a:t>Briefly discuss each question in your team to give inspiration and find similarities</a:t>
            </a:r>
          </a:p>
          <a:p>
            <a:pPr marL="1143000" lvl="1" indent="-685800">
              <a:buFont typeface="Courier New"/>
              <a:buChar char="o"/>
            </a:pPr>
            <a:r>
              <a:rPr lang="en-US" sz="3600" dirty="0">
                <a:latin typeface="Canva Sans Bold"/>
              </a:rPr>
              <a:t>If you don't know what your answer would be, then leave it blank</a:t>
            </a:r>
          </a:p>
          <a:p>
            <a:pPr marL="1143000" lvl="1" indent="-685800">
              <a:buFont typeface="Courier New"/>
              <a:buChar char="o"/>
            </a:pPr>
            <a:endParaRPr lang="en-US" sz="3600" b="1" dirty="0">
              <a:latin typeface="Canva Sans Bold"/>
            </a:endParaRPr>
          </a:p>
          <a:p>
            <a:pPr marL="1143000" lvl="1" indent="-685800">
              <a:buFont typeface="Courier New"/>
              <a:buChar char="o"/>
            </a:pPr>
            <a:endParaRPr lang="en-US" sz="3600" b="1" dirty="0">
              <a:latin typeface="Canva Sans Bold"/>
            </a:endParaRPr>
          </a:p>
          <a:p>
            <a:pPr lvl="1"/>
            <a:r>
              <a:rPr lang="en-US" sz="3600" b="1" dirty="0">
                <a:latin typeface="Canva Sans Bold"/>
              </a:rPr>
              <a:t>Time: 25mins </a:t>
            </a:r>
          </a:p>
          <a:p>
            <a:pPr lvl="1"/>
            <a:endParaRPr lang="en-US" sz="3600" b="1" dirty="0">
              <a:latin typeface="Canva Sans Bold"/>
            </a:endParaRPr>
          </a:p>
          <a:p>
            <a:pPr lvl="1"/>
            <a:r>
              <a:rPr lang="en-US" sz="3600" dirty="0">
                <a:latin typeface="Canva Sans Bold"/>
              </a:rPr>
              <a:t>Then we'll meet back to discuss what you found during the exercise</a:t>
            </a:r>
          </a:p>
          <a:p>
            <a:pPr algn="ctr">
              <a:lnSpc>
                <a:spcPts val="8400"/>
              </a:lnSpc>
            </a:pPr>
            <a:endParaRPr lang="en-US" sz="4800" b="1" dirty="0">
              <a:latin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42860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363772">
            <a:off x="3312211" y="938711"/>
            <a:ext cx="12099548" cy="10757599"/>
          </a:xfrm>
          <a:custGeom>
            <a:avLst/>
            <a:gdLst/>
            <a:ahLst/>
            <a:cxnLst/>
            <a:rect l="l" t="t" r="r" b="b"/>
            <a:pathLst>
              <a:path w="12099548" h="10757599">
                <a:moveTo>
                  <a:pt x="0" y="0"/>
                </a:moveTo>
                <a:lnTo>
                  <a:pt x="12099548" y="0"/>
                </a:lnTo>
                <a:lnTo>
                  <a:pt x="12099548" y="10757599"/>
                </a:lnTo>
                <a:lnTo>
                  <a:pt x="0" y="10757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64046" y="346563"/>
            <a:ext cx="15751378" cy="167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0"/>
              </a:lnSpc>
            </a:pPr>
            <a:r>
              <a:rPr lang="en-US" sz="979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2246112" y="4915899"/>
            <a:ext cx="481213" cy="455201"/>
          </a:xfrm>
          <a:custGeom>
            <a:avLst/>
            <a:gdLst/>
            <a:ahLst/>
            <a:cxnLst/>
            <a:rect l="l" t="t" r="r" b="b"/>
            <a:pathLst>
              <a:path w="481213" h="455201">
                <a:moveTo>
                  <a:pt x="0" y="0"/>
                </a:moveTo>
                <a:lnTo>
                  <a:pt x="481213" y="0"/>
                </a:lnTo>
                <a:lnTo>
                  <a:pt x="481213" y="455202"/>
                </a:lnTo>
                <a:lnTo>
                  <a:pt x="0" y="455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632075" y="3198303"/>
            <a:ext cx="6254055" cy="257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 b="1">
                <a:solidFill>
                  <a:srgbClr val="1E26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Anna Davison</a:t>
            </a:r>
          </a:p>
          <a:p>
            <a:pPr algn="ctr">
              <a:lnSpc>
                <a:spcPts val="3941"/>
              </a:lnSpc>
            </a:pPr>
            <a:r>
              <a:rPr lang="en-US" sz="2815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anna.davison@wur.nl</a:t>
            </a:r>
          </a:p>
          <a:p>
            <a:pPr algn="ctr">
              <a:lnSpc>
                <a:spcPts val="3941"/>
              </a:lnSpc>
            </a:pPr>
            <a:endParaRPr lang="en-US" sz="2815">
              <a:solidFill>
                <a:srgbClr val="1E264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https://www.linkedin.com/in/anna-davison-ecology/</a:t>
            </a:r>
          </a:p>
        </p:txBody>
      </p:sp>
      <p:sp>
        <p:nvSpPr>
          <p:cNvPr id="6" name="Freeform 6"/>
          <p:cNvSpPr/>
          <p:nvPr/>
        </p:nvSpPr>
        <p:spPr>
          <a:xfrm>
            <a:off x="5188697" y="2316817"/>
            <a:ext cx="1458311" cy="895039"/>
          </a:xfrm>
          <a:custGeom>
            <a:avLst/>
            <a:gdLst/>
            <a:ahLst/>
            <a:cxnLst/>
            <a:rect l="l" t="t" r="r" b="b"/>
            <a:pathLst>
              <a:path w="1458311" h="895039">
                <a:moveTo>
                  <a:pt x="0" y="0"/>
                </a:moveTo>
                <a:lnTo>
                  <a:pt x="1458311" y="0"/>
                </a:lnTo>
                <a:lnTo>
                  <a:pt x="1458311" y="895038"/>
                </a:lnTo>
                <a:lnTo>
                  <a:pt x="0" y="895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746278" y="1853076"/>
            <a:ext cx="1214528" cy="1373720"/>
          </a:xfrm>
          <a:custGeom>
            <a:avLst/>
            <a:gdLst/>
            <a:ahLst/>
            <a:cxnLst/>
            <a:rect l="l" t="t" r="r" b="b"/>
            <a:pathLst>
              <a:path w="1214528" h="1373720">
                <a:moveTo>
                  <a:pt x="0" y="0"/>
                </a:moveTo>
                <a:lnTo>
                  <a:pt x="1214528" y="0"/>
                </a:lnTo>
                <a:lnTo>
                  <a:pt x="1214528" y="1373721"/>
                </a:lnTo>
                <a:lnTo>
                  <a:pt x="0" y="1373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838060" y="6197923"/>
            <a:ext cx="1981906" cy="1226304"/>
          </a:xfrm>
          <a:custGeom>
            <a:avLst/>
            <a:gdLst/>
            <a:ahLst/>
            <a:cxnLst/>
            <a:rect l="l" t="t" r="r" b="b"/>
            <a:pathLst>
              <a:path w="1981906" h="1226304">
                <a:moveTo>
                  <a:pt x="0" y="0"/>
                </a:moveTo>
                <a:lnTo>
                  <a:pt x="1981907" y="0"/>
                </a:lnTo>
                <a:lnTo>
                  <a:pt x="1981907" y="1226305"/>
                </a:lnTo>
                <a:lnTo>
                  <a:pt x="0" y="12263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1140681" y="6163307"/>
            <a:ext cx="1650891" cy="1029556"/>
          </a:xfrm>
          <a:custGeom>
            <a:avLst/>
            <a:gdLst/>
            <a:ahLst/>
            <a:cxnLst/>
            <a:rect l="l" t="t" r="r" b="b"/>
            <a:pathLst>
              <a:path w="1650891" h="1029556">
                <a:moveTo>
                  <a:pt x="0" y="0"/>
                </a:moveTo>
                <a:lnTo>
                  <a:pt x="1650891" y="0"/>
                </a:lnTo>
                <a:lnTo>
                  <a:pt x="1650891" y="1029556"/>
                </a:lnTo>
                <a:lnTo>
                  <a:pt x="0" y="10295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710360" y="7361655"/>
            <a:ext cx="6254055" cy="159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 b="1">
                <a:solidFill>
                  <a:srgbClr val="1E26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Maitreyi Sur</a:t>
            </a:r>
          </a:p>
          <a:p>
            <a:pPr algn="ctr">
              <a:lnSpc>
                <a:spcPts val="3941"/>
              </a:lnSpc>
            </a:pPr>
            <a:r>
              <a:rPr lang="en-US" sz="2815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maitreyi.sur@wur.nl</a:t>
            </a:r>
          </a:p>
          <a:p>
            <a:pPr algn="ctr">
              <a:lnSpc>
                <a:spcPts val="3941"/>
              </a:lnSpc>
              <a:spcBef>
                <a:spcPct val="0"/>
              </a:spcBef>
            </a:pPr>
            <a:endParaRPr lang="en-US" sz="2815">
              <a:solidFill>
                <a:srgbClr val="1E264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00625" y="7368903"/>
            <a:ext cx="6254055" cy="1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549" b="1">
                <a:solidFill>
                  <a:srgbClr val="1E26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Franziska Steinbruch</a:t>
            </a:r>
          </a:p>
          <a:p>
            <a:pPr algn="ctr">
              <a:lnSpc>
                <a:spcPts val="3948"/>
              </a:lnSpc>
              <a:spcBef>
                <a:spcPct val="0"/>
              </a:spcBef>
            </a:pPr>
            <a:r>
              <a:rPr lang="en-US" sz="2820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franziska.steinbruch@wur.nl</a:t>
            </a:r>
          </a:p>
          <a:p>
            <a:pPr algn="ctr">
              <a:lnSpc>
                <a:spcPts val="3948"/>
              </a:lnSpc>
              <a:spcBef>
                <a:spcPct val="0"/>
              </a:spcBef>
            </a:pPr>
            <a:endParaRPr lang="en-US" sz="2820">
              <a:solidFill>
                <a:srgbClr val="1E264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20075" y="3223622"/>
            <a:ext cx="6254055" cy="159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 b="1">
                <a:solidFill>
                  <a:srgbClr val="1E26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Koen de Koning</a:t>
            </a:r>
          </a:p>
          <a:p>
            <a:pPr algn="ctr">
              <a:lnSpc>
                <a:spcPts val="3941"/>
              </a:lnSpc>
            </a:pPr>
            <a:r>
              <a:rPr lang="en-US" sz="2815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koen.dekoning@wur.nl</a:t>
            </a:r>
          </a:p>
          <a:p>
            <a:pPr algn="ctr">
              <a:lnSpc>
                <a:spcPts val="3941"/>
              </a:lnSpc>
              <a:spcBef>
                <a:spcPct val="0"/>
              </a:spcBef>
            </a:pPr>
            <a:endParaRPr lang="en-US" sz="2815">
              <a:solidFill>
                <a:srgbClr val="1E264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398566" y="808363"/>
            <a:ext cx="6602432" cy="1774404"/>
          </a:xfrm>
          <a:custGeom>
            <a:avLst/>
            <a:gdLst/>
            <a:ahLst/>
            <a:cxnLst/>
            <a:rect l="l" t="t" r="r" b="b"/>
            <a:pathLst>
              <a:path w="6602432" h="1774404">
                <a:moveTo>
                  <a:pt x="0" y="0"/>
                </a:moveTo>
                <a:lnTo>
                  <a:pt x="6602432" y="0"/>
                </a:lnTo>
                <a:lnTo>
                  <a:pt x="6602432" y="1774404"/>
                </a:lnTo>
                <a:lnTo>
                  <a:pt x="0" y="177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0" y="713113"/>
            <a:ext cx="11902946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Current Workshop Overview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DDFC77-6135-957E-D5FB-C515544BDFA0}"/>
              </a:ext>
            </a:extLst>
          </p:cNvPr>
          <p:cNvSpPr/>
          <p:nvPr/>
        </p:nvSpPr>
        <p:spPr>
          <a:xfrm>
            <a:off x="457200" y="3314700"/>
            <a:ext cx="2590800" cy="87421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ysClr val="windowText" lastClr="000000"/>
                </a:solidFill>
              </a:rPr>
              <a:t>00:00-00:15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DB1C2-5E2D-4AC2-679B-9001D93BD5DF}"/>
              </a:ext>
            </a:extLst>
          </p:cNvPr>
          <p:cNvSpPr/>
          <p:nvPr/>
        </p:nvSpPr>
        <p:spPr>
          <a:xfrm>
            <a:off x="457200" y="4429112"/>
            <a:ext cx="2590800" cy="87421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ysClr val="windowText" lastClr="000000"/>
                </a:solidFill>
              </a:rPr>
              <a:t>00:15-00:20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5BE379-9272-72B3-0E95-35F93868611C}"/>
              </a:ext>
            </a:extLst>
          </p:cNvPr>
          <p:cNvSpPr/>
          <p:nvPr/>
        </p:nvSpPr>
        <p:spPr>
          <a:xfrm>
            <a:off x="457200" y="5543524"/>
            <a:ext cx="2590800" cy="87421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ysClr val="windowText" lastClr="000000"/>
                </a:solidFill>
              </a:rPr>
              <a:t>00:20-00:45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8C05CE-4C68-4CC2-28B9-214912787549}"/>
              </a:ext>
            </a:extLst>
          </p:cNvPr>
          <p:cNvSpPr/>
          <p:nvPr/>
        </p:nvSpPr>
        <p:spPr>
          <a:xfrm>
            <a:off x="478809" y="6657936"/>
            <a:ext cx="2590800" cy="87421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ysClr val="windowText" lastClr="000000"/>
                </a:solidFill>
              </a:rPr>
              <a:t>00:45-01:00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81352-5C77-947E-1218-2CF74FC218D4}"/>
              </a:ext>
            </a:extLst>
          </p:cNvPr>
          <p:cNvSpPr txBox="1"/>
          <p:nvPr/>
        </p:nvSpPr>
        <p:spPr>
          <a:xfrm>
            <a:off x="3054824" y="3567141"/>
            <a:ext cx="779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Introduction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digital </a:t>
            </a:r>
            <a:r>
              <a:rPr lang="nl-NL" dirty="0" err="1"/>
              <a:t>twins</a:t>
            </a:r>
            <a:r>
              <a:rPr lang="nl-NL" dirty="0"/>
              <a:t> slides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everyone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team (x4)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33C41-9A72-00D0-5CAA-ACD12D38AF99}"/>
              </a:ext>
            </a:extLst>
          </p:cNvPr>
          <p:cNvSpPr txBox="1"/>
          <p:nvPr/>
        </p:nvSpPr>
        <p:spPr>
          <a:xfrm>
            <a:off x="3117288" y="4681553"/>
            <a:ext cx="1140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Short </a:t>
            </a:r>
            <a:r>
              <a:rPr lang="nl-NL" dirty="0" err="1"/>
              <a:t>interactive</a:t>
            </a:r>
            <a:r>
              <a:rPr lang="nl-NL" dirty="0"/>
              <a:t> </a:t>
            </a:r>
            <a:r>
              <a:rPr lang="nl-NL" dirty="0" err="1"/>
              <a:t>mentimeter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some</a:t>
            </a:r>
            <a:r>
              <a:rPr lang="nl-NL" dirty="0"/>
              <a:t> more information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split </a:t>
            </a:r>
            <a:r>
              <a:rPr lang="nl-NL" dirty="0" err="1"/>
              <a:t>them</a:t>
            </a:r>
            <a:r>
              <a:rPr lang="nl-NL" dirty="0"/>
              <a:t> into </a:t>
            </a:r>
            <a:r>
              <a:rPr lang="nl-NL" dirty="0" err="1"/>
              <a:t>groups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that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693BE-21A4-89A2-C452-F071E0BCBEC2}"/>
              </a:ext>
            </a:extLst>
          </p:cNvPr>
          <p:cNvSpPr txBox="1"/>
          <p:nvPr/>
        </p:nvSpPr>
        <p:spPr>
          <a:xfrm>
            <a:off x="3117288" y="5795965"/>
            <a:ext cx="1517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Group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session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flip </a:t>
            </a:r>
            <a:r>
              <a:rPr lang="nl-NL" dirty="0" err="1"/>
              <a:t>chart</a:t>
            </a:r>
            <a:r>
              <a:rPr lang="nl-NL" dirty="0"/>
              <a:t> paper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sticky</a:t>
            </a:r>
            <a:r>
              <a:rPr lang="nl-NL" dirty="0"/>
              <a:t> </a:t>
            </a:r>
            <a:r>
              <a:rPr lang="nl-NL" dirty="0" err="1"/>
              <a:t>notes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identifying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a DT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56863-BC3E-84B5-8683-C5201E938C6E}"/>
              </a:ext>
            </a:extLst>
          </p:cNvPr>
          <p:cNvSpPr txBox="1"/>
          <p:nvPr/>
        </p:nvSpPr>
        <p:spPr>
          <a:xfrm>
            <a:off x="3133210" y="6910377"/>
            <a:ext cx="15078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Share </a:t>
            </a:r>
            <a:r>
              <a:rPr lang="nl-NL" dirty="0" err="1"/>
              <a:t>what</a:t>
            </a:r>
            <a:r>
              <a:rPr lang="nl-NL" dirty="0"/>
              <a:t> has been found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groups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rest of </a:t>
            </a:r>
            <a:r>
              <a:rPr lang="nl-NL" dirty="0" err="1"/>
              <a:t>the</a:t>
            </a:r>
            <a:r>
              <a:rPr lang="nl-NL" dirty="0"/>
              <a:t> room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concluding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wrap</a:t>
            </a:r>
            <a:r>
              <a:rPr lang="nl-NL" dirty="0"/>
              <a:t> up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session</a:t>
            </a:r>
            <a:r>
              <a:rPr lang="nl-NL" dirty="0"/>
              <a:t> (</a:t>
            </a:r>
            <a:r>
              <a:rPr lang="nl-NL" dirty="0" err="1"/>
              <a:t>ensure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slides </a:t>
            </a:r>
            <a:r>
              <a:rPr lang="nl-NL" dirty="0" err="1"/>
              <a:t>with</a:t>
            </a:r>
            <a:r>
              <a:rPr lang="nl-NL" dirty="0"/>
              <a:t> out contact details)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AFA7DD-BAEF-FF7D-2DE7-2837BFDA3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8F69A39B-D3EB-1CA4-09DE-2E162E8395EC}"/>
              </a:ext>
            </a:extLst>
          </p:cNvPr>
          <p:cNvSpPr txBox="1"/>
          <p:nvPr/>
        </p:nvSpPr>
        <p:spPr>
          <a:xfrm>
            <a:off x="2121843" y="355606"/>
            <a:ext cx="14413557" cy="120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Goals for this Session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D41AAA-20BE-B683-E7F1-4D582372F4B8}"/>
              </a:ext>
            </a:extLst>
          </p:cNvPr>
          <p:cNvSpPr/>
          <p:nvPr/>
        </p:nvSpPr>
        <p:spPr>
          <a:xfrm>
            <a:off x="3796183" y="2913062"/>
            <a:ext cx="11064875" cy="44608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Calibri"/>
              <a:buChar char="-"/>
            </a:pPr>
            <a:r>
              <a:rPr lang="en-GB" sz="3600" dirty="0">
                <a:solidFill>
                  <a:schemeClr val="tx1"/>
                </a:solidFill>
                <a:ea typeface="Calibri"/>
                <a:cs typeface="Calibri"/>
              </a:rPr>
              <a:t>To discover how a digital twin could help you in your work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marL="285750" indent="-285750" algn="ctr">
              <a:buFont typeface="Calibri"/>
              <a:buChar char="-"/>
            </a:pPr>
            <a:r>
              <a:rPr lang="en-GB" sz="3600">
                <a:solidFill>
                  <a:schemeClr val="tx1"/>
                </a:solidFill>
                <a:ea typeface="Calibri"/>
                <a:cs typeface="Calibri"/>
              </a:rPr>
              <a:t>To gain </a:t>
            </a:r>
            <a:r>
              <a:rPr lang="en-GB" sz="3600" dirty="0">
                <a:solidFill>
                  <a:schemeClr val="tx1"/>
                </a:solidFill>
                <a:ea typeface="Calibri"/>
                <a:cs typeface="Calibri"/>
              </a:rPr>
              <a:t>a better understanding of the possibilities and limitations of digital twinning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A794EE94-C50C-EE0F-1ED4-9D0381F23DE8}"/>
              </a:ext>
            </a:extLst>
          </p:cNvPr>
          <p:cNvSpPr/>
          <p:nvPr/>
        </p:nvSpPr>
        <p:spPr>
          <a:xfrm>
            <a:off x="1447800" y="7771321"/>
            <a:ext cx="3117749" cy="1913518"/>
          </a:xfrm>
          <a:custGeom>
            <a:avLst/>
            <a:gdLst/>
            <a:ahLst/>
            <a:cxnLst/>
            <a:rect l="l" t="t" r="r" b="b"/>
            <a:pathLst>
              <a:path w="3117749" h="1913518">
                <a:moveTo>
                  <a:pt x="0" y="0"/>
                </a:moveTo>
                <a:lnTo>
                  <a:pt x="3117748" y="0"/>
                </a:lnTo>
                <a:lnTo>
                  <a:pt x="3117748" y="1913518"/>
                </a:lnTo>
                <a:lnTo>
                  <a:pt x="0" y="1913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87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7142" y="7366173"/>
            <a:ext cx="9244805" cy="2576989"/>
          </a:xfrm>
          <a:custGeom>
            <a:avLst/>
            <a:gdLst/>
            <a:ahLst/>
            <a:cxnLst/>
            <a:rect l="l" t="t" r="r" b="b"/>
            <a:pathLst>
              <a:path w="9244805" h="2576989">
                <a:moveTo>
                  <a:pt x="0" y="0"/>
                </a:moveTo>
                <a:lnTo>
                  <a:pt x="9244805" y="0"/>
                </a:lnTo>
                <a:lnTo>
                  <a:pt x="9244805" y="2576989"/>
                </a:lnTo>
                <a:lnTo>
                  <a:pt x="0" y="257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019776" y="5291636"/>
            <a:ext cx="5268224" cy="1079986"/>
          </a:xfrm>
          <a:custGeom>
            <a:avLst/>
            <a:gdLst/>
            <a:ahLst/>
            <a:cxnLst/>
            <a:rect l="l" t="t" r="r" b="b"/>
            <a:pathLst>
              <a:path w="5268224" h="1079986">
                <a:moveTo>
                  <a:pt x="0" y="0"/>
                </a:moveTo>
                <a:lnTo>
                  <a:pt x="5268224" y="0"/>
                </a:lnTo>
                <a:lnTo>
                  <a:pt x="5268224" y="1079986"/>
                </a:lnTo>
                <a:lnTo>
                  <a:pt x="0" y="107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509333" y="2477046"/>
            <a:ext cx="2083322" cy="922991"/>
          </a:xfrm>
          <a:custGeom>
            <a:avLst/>
            <a:gdLst/>
            <a:ahLst/>
            <a:cxnLst/>
            <a:rect l="l" t="t" r="r" b="b"/>
            <a:pathLst>
              <a:path w="2083322" h="922991">
                <a:moveTo>
                  <a:pt x="0" y="0"/>
                </a:moveTo>
                <a:lnTo>
                  <a:pt x="2083323" y="0"/>
                </a:lnTo>
                <a:lnTo>
                  <a:pt x="2083323" y="922991"/>
                </a:lnTo>
                <a:lnTo>
                  <a:pt x="0" y="922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626392" y="1832501"/>
            <a:ext cx="2413941" cy="4208086"/>
          </a:xfrm>
          <a:custGeom>
            <a:avLst/>
            <a:gdLst/>
            <a:ahLst/>
            <a:cxnLst/>
            <a:rect l="l" t="t" r="r" b="b"/>
            <a:pathLst>
              <a:path w="2413941" h="4208086">
                <a:moveTo>
                  <a:pt x="0" y="0"/>
                </a:moveTo>
                <a:lnTo>
                  <a:pt x="2413940" y="0"/>
                </a:lnTo>
                <a:lnTo>
                  <a:pt x="2413940" y="4208086"/>
                </a:lnTo>
                <a:lnTo>
                  <a:pt x="0" y="4208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015534" y="5370134"/>
            <a:ext cx="4242561" cy="3396321"/>
          </a:xfrm>
          <a:custGeom>
            <a:avLst/>
            <a:gdLst/>
            <a:ahLst/>
            <a:cxnLst/>
            <a:rect l="l" t="t" r="r" b="b"/>
            <a:pathLst>
              <a:path w="4242561" h="3396321">
                <a:moveTo>
                  <a:pt x="0" y="0"/>
                </a:moveTo>
                <a:lnTo>
                  <a:pt x="4242561" y="0"/>
                </a:lnTo>
                <a:lnTo>
                  <a:pt x="4242561" y="3396320"/>
                </a:lnTo>
                <a:lnTo>
                  <a:pt x="0" y="3396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12422" y="7068294"/>
            <a:ext cx="3603112" cy="2627269"/>
          </a:xfrm>
          <a:custGeom>
            <a:avLst/>
            <a:gdLst/>
            <a:ahLst/>
            <a:cxnLst/>
            <a:rect l="l" t="t" r="r" b="b"/>
            <a:pathLst>
              <a:path w="3603112" h="2627269">
                <a:moveTo>
                  <a:pt x="0" y="0"/>
                </a:moveTo>
                <a:lnTo>
                  <a:pt x="3603112" y="0"/>
                </a:lnTo>
                <a:lnTo>
                  <a:pt x="3603112" y="2627270"/>
                </a:lnTo>
                <a:lnTo>
                  <a:pt x="0" y="2627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058173" y="3617920"/>
            <a:ext cx="1525580" cy="1525580"/>
          </a:xfrm>
          <a:custGeom>
            <a:avLst/>
            <a:gdLst/>
            <a:ahLst/>
            <a:cxnLst/>
            <a:rect l="l" t="t" r="r" b="b"/>
            <a:pathLst>
              <a:path w="1525580" h="1525580">
                <a:moveTo>
                  <a:pt x="0" y="0"/>
                </a:moveTo>
                <a:lnTo>
                  <a:pt x="1525580" y="0"/>
                </a:lnTo>
                <a:lnTo>
                  <a:pt x="1525580" y="1525580"/>
                </a:lnTo>
                <a:lnTo>
                  <a:pt x="0" y="1525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245679" y="4024342"/>
            <a:ext cx="2535963" cy="1119158"/>
          </a:xfrm>
          <a:custGeom>
            <a:avLst/>
            <a:gdLst/>
            <a:ahLst/>
            <a:cxnLst/>
            <a:rect l="l" t="t" r="r" b="b"/>
            <a:pathLst>
              <a:path w="2535963" h="1119158">
                <a:moveTo>
                  <a:pt x="0" y="0"/>
                </a:moveTo>
                <a:lnTo>
                  <a:pt x="2535963" y="0"/>
                </a:lnTo>
                <a:lnTo>
                  <a:pt x="2535963" y="1119158"/>
                </a:lnTo>
                <a:lnTo>
                  <a:pt x="0" y="1119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067345" y="3532869"/>
            <a:ext cx="2964399" cy="1219727"/>
          </a:xfrm>
          <a:custGeom>
            <a:avLst/>
            <a:gdLst/>
            <a:ahLst/>
            <a:cxnLst/>
            <a:rect l="l" t="t" r="r" b="b"/>
            <a:pathLst>
              <a:path w="2964399" h="1219727">
                <a:moveTo>
                  <a:pt x="0" y="0"/>
                </a:moveTo>
                <a:lnTo>
                  <a:pt x="2964399" y="0"/>
                </a:lnTo>
                <a:lnTo>
                  <a:pt x="2964399" y="1219727"/>
                </a:lnTo>
                <a:lnTo>
                  <a:pt x="0" y="1219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852176" y="2206436"/>
            <a:ext cx="5144572" cy="1170390"/>
          </a:xfrm>
          <a:custGeom>
            <a:avLst/>
            <a:gdLst/>
            <a:ahLst/>
            <a:cxnLst/>
            <a:rect l="l" t="t" r="r" b="b"/>
            <a:pathLst>
              <a:path w="5144572" h="1170390">
                <a:moveTo>
                  <a:pt x="0" y="0"/>
                </a:moveTo>
                <a:lnTo>
                  <a:pt x="5144572" y="0"/>
                </a:lnTo>
                <a:lnTo>
                  <a:pt x="5144572" y="1170390"/>
                </a:lnTo>
                <a:lnTo>
                  <a:pt x="0" y="11703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249813" y="4969026"/>
            <a:ext cx="2602362" cy="1071561"/>
          </a:xfrm>
          <a:custGeom>
            <a:avLst/>
            <a:gdLst/>
            <a:ahLst/>
            <a:cxnLst/>
            <a:rect l="l" t="t" r="r" b="b"/>
            <a:pathLst>
              <a:path w="2602362" h="1071561">
                <a:moveTo>
                  <a:pt x="0" y="0"/>
                </a:moveTo>
                <a:lnTo>
                  <a:pt x="2602363" y="0"/>
                </a:lnTo>
                <a:lnTo>
                  <a:pt x="2602363" y="1071561"/>
                </a:lnTo>
                <a:lnTo>
                  <a:pt x="0" y="10715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8357088" y="3719379"/>
            <a:ext cx="3393501" cy="930306"/>
          </a:xfrm>
          <a:custGeom>
            <a:avLst/>
            <a:gdLst/>
            <a:ahLst/>
            <a:cxnLst/>
            <a:rect l="l" t="t" r="r" b="b"/>
            <a:pathLst>
              <a:path w="3393501" h="930306">
                <a:moveTo>
                  <a:pt x="0" y="0"/>
                </a:moveTo>
                <a:lnTo>
                  <a:pt x="3393501" y="0"/>
                </a:lnTo>
                <a:lnTo>
                  <a:pt x="3393501" y="930305"/>
                </a:lnTo>
                <a:lnTo>
                  <a:pt x="0" y="930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8749734" y="5239914"/>
            <a:ext cx="1304104" cy="1153216"/>
          </a:xfrm>
          <a:custGeom>
            <a:avLst/>
            <a:gdLst/>
            <a:ahLst/>
            <a:cxnLst/>
            <a:rect l="l" t="t" r="r" b="b"/>
            <a:pathLst>
              <a:path w="1304104" h="1153216">
                <a:moveTo>
                  <a:pt x="0" y="0"/>
                </a:moveTo>
                <a:lnTo>
                  <a:pt x="1304104" y="0"/>
                </a:lnTo>
                <a:lnTo>
                  <a:pt x="1304104" y="1153217"/>
                </a:lnTo>
                <a:lnTo>
                  <a:pt x="0" y="1153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2476722" y="355606"/>
            <a:ext cx="14820677" cy="120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Modern Ecosystem Monitoring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0413" y="2544207"/>
            <a:ext cx="4395979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High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27142" y="6653703"/>
            <a:ext cx="4560258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Large Quantities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13572" y="9414895"/>
            <a:ext cx="1929259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Wildlife Trusts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543271-D426-8754-3CFF-436D686737D2}"/>
              </a:ext>
            </a:extLst>
          </p:cNvPr>
          <p:cNvPicPr/>
          <p:nvPr/>
        </p:nvPicPr>
        <p:blipFill>
          <a:blip r:embed="rId16"/>
          <a:srcRect l="18613" t="5300" r="36181"/>
          <a:stretch/>
        </p:blipFill>
        <p:spPr>
          <a:xfrm>
            <a:off x="1047960" y="3529080"/>
            <a:ext cx="2333880" cy="341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F6E230B-A681-17C9-C867-F9662845403C}"/>
              </a:ext>
            </a:extLst>
          </p:cNvPr>
          <p:cNvSpPr/>
          <p:nvPr/>
        </p:nvSpPr>
        <p:spPr>
          <a:xfrm>
            <a:off x="1477080" y="3754800"/>
            <a:ext cx="662400" cy="38664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2A60FE-A9A0-FE85-FD06-84F70E097FCE}"/>
              </a:ext>
            </a:extLst>
          </p:cNvPr>
          <p:cNvPicPr/>
          <p:nvPr/>
        </p:nvPicPr>
        <p:blipFill>
          <a:blip r:embed="rId16"/>
          <a:srcRect l="18613" t="5300" r="36181"/>
          <a:stretch/>
        </p:blipFill>
        <p:spPr>
          <a:xfrm>
            <a:off x="1047960" y="3529080"/>
            <a:ext cx="2333880" cy="341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BDF5DEA-7FBA-9A09-7452-57EFA3F20637}"/>
              </a:ext>
            </a:extLst>
          </p:cNvPr>
          <p:cNvSpPr/>
          <p:nvPr/>
        </p:nvSpPr>
        <p:spPr>
          <a:xfrm>
            <a:off x="1477080" y="3754800"/>
            <a:ext cx="662400" cy="38664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368" y="155891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752083" y="2533782"/>
            <a:ext cx="1107698" cy="1107698"/>
          </a:xfrm>
          <a:custGeom>
            <a:avLst/>
            <a:gdLst/>
            <a:ahLst/>
            <a:cxnLst/>
            <a:rect l="l" t="t" r="r" b="b"/>
            <a:pathLst>
              <a:path w="1107698" h="1107698">
                <a:moveTo>
                  <a:pt x="0" y="0"/>
                </a:moveTo>
                <a:lnTo>
                  <a:pt x="1107698" y="0"/>
                </a:lnTo>
                <a:lnTo>
                  <a:pt x="1107698" y="1107698"/>
                </a:lnTo>
                <a:lnTo>
                  <a:pt x="0" y="1107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631581" y="3286754"/>
            <a:ext cx="1904335" cy="1883561"/>
          </a:xfrm>
          <a:custGeom>
            <a:avLst/>
            <a:gdLst/>
            <a:ahLst/>
            <a:cxnLst/>
            <a:rect l="l" t="t" r="r" b="b"/>
            <a:pathLst>
              <a:path w="1904335" h="1883561">
                <a:moveTo>
                  <a:pt x="0" y="0"/>
                </a:moveTo>
                <a:lnTo>
                  <a:pt x="1904336" y="0"/>
                </a:lnTo>
                <a:lnTo>
                  <a:pt x="1904336" y="1883561"/>
                </a:lnTo>
                <a:lnTo>
                  <a:pt x="0" y="1883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839342" y="2030378"/>
            <a:ext cx="4438815" cy="3643341"/>
          </a:xfrm>
          <a:custGeom>
            <a:avLst/>
            <a:gdLst/>
            <a:ahLst/>
            <a:cxnLst/>
            <a:rect l="l" t="t" r="r" b="b"/>
            <a:pathLst>
              <a:path w="4438815" h="3643341">
                <a:moveTo>
                  <a:pt x="0" y="0"/>
                </a:moveTo>
                <a:lnTo>
                  <a:pt x="4438815" y="0"/>
                </a:lnTo>
                <a:lnTo>
                  <a:pt x="4438815" y="3643341"/>
                </a:lnTo>
                <a:lnTo>
                  <a:pt x="0" y="3643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59368" y="5685221"/>
            <a:ext cx="4314753" cy="3915638"/>
          </a:xfrm>
          <a:custGeom>
            <a:avLst/>
            <a:gdLst/>
            <a:ahLst/>
            <a:cxnLst/>
            <a:rect l="l" t="t" r="r" b="b"/>
            <a:pathLst>
              <a:path w="4314753" h="3915638">
                <a:moveTo>
                  <a:pt x="0" y="0"/>
                </a:moveTo>
                <a:lnTo>
                  <a:pt x="4314753" y="0"/>
                </a:lnTo>
                <a:lnTo>
                  <a:pt x="4314753" y="3915638"/>
                </a:lnTo>
                <a:lnTo>
                  <a:pt x="0" y="39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700024" y="8017288"/>
            <a:ext cx="1577736" cy="1114276"/>
          </a:xfrm>
          <a:custGeom>
            <a:avLst/>
            <a:gdLst/>
            <a:ahLst/>
            <a:cxnLst/>
            <a:rect l="l" t="t" r="r" b="b"/>
            <a:pathLst>
              <a:path w="1577736" h="1114276">
                <a:moveTo>
                  <a:pt x="0" y="0"/>
                </a:moveTo>
                <a:lnTo>
                  <a:pt x="1577736" y="0"/>
                </a:lnTo>
                <a:lnTo>
                  <a:pt x="1577736" y="1114276"/>
                </a:lnTo>
                <a:lnTo>
                  <a:pt x="0" y="1114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867139" y="6588606"/>
            <a:ext cx="3299258" cy="783574"/>
          </a:xfrm>
          <a:custGeom>
            <a:avLst/>
            <a:gdLst/>
            <a:ahLst/>
            <a:cxnLst/>
            <a:rect l="l" t="t" r="r" b="b"/>
            <a:pathLst>
              <a:path w="3299258" h="783574">
                <a:moveTo>
                  <a:pt x="0" y="0"/>
                </a:moveTo>
                <a:lnTo>
                  <a:pt x="3299258" y="0"/>
                </a:lnTo>
                <a:lnTo>
                  <a:pt x="3299258" y="783573"/>
                </a:lnTo>
                <a:lnTo>
                  <a:pt x="0" y="783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516768" y="7881307"/>
            <a:ext cx="1776651" cy="1077095"/>
          </a:xfrm>
          <a:custGeom>
            <a:avLst/>
            <a:gdLst/>
            <a:ahLst/>
            <a:cxnLst/>
            <a:rect l="l" t="t" r="r" b="b"/>
            <a:pathLst>
              <a:path w="1776651" h="1077095">
                <a:moveTo>
                  <a:pt x="0" y="0"/>
                </a:moveTo>
                <a:lnTo>
                  <a:pt x="1776651" y="0"/>
                </a:lnTo>
                <a:lnTo>
                  <a:pt x="1776651" y="1077095"/>
                </a:lnTo>
                <a:lnTo>
                  <a:pt x="0" y="1077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7142034" y="6591914"/>
            <a:ext cx="4003932" cy="2402939"/>
          </a:xfrm>
          <a:custGeom>
            <a:avLst/>
            <a:gdLst/>
            <a:ahLst/>
            <a:cxnLst/>
            <a:rect l="l" t="t" r="r" b="b"/>
            <a:pathLst>
              <a:path w="4003932" h="2402939">
                <a:moveTo>
                  <a:pt x="0" y="0"/>
                </a:moveTo>
                <a:lnTo>
                  <a:pt x="4003932" y="0"/>
                </a:lnTo>
                <a:lnTo>
                  <a:pt x="4003932" y="2402939"/>
                </a:lnTo>
                <a:lnTo>
                  <a:pt x="0" y="24029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2121843" y="355606"/>
            <a:ext cx="14413557" cy="120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Rapid Change/Dynamic Systems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74D8C53-00E8-7217-9FB1-E9D55685BB7D}"/>
              </a:ext>
            </a:extLst>
          </p:cNvPr>
          <p:cNvSpPr/>
          <p:nvPr/>
        </p:nvSpPr>
        <p:spPr>
          <a:xfrm>
            <a:off x="13117641" y="5652628"/>
            <a:ext cx="1944513" cy="4457359"/>
          </a:xfrm>
          <a:custGeom>
            <a:avLst/>
            <a:gdLst/>
            <a:ahLst/>
            <a:cxnLst/>
            <a:rect l="l" t="t" r="r" b="b"/>
            <a:pathLst>
              <a:path w="1944513" h="4457359">
                <a:moveTo>
                  <a:pt x="0" y="0"/>
                </a:moveTo>
                <a:lnTo>
                  <a:pt x="1944513" y="0"/>
                </a:lnTo>
                <a:lnTo>
                  <a:pt x="1944513" y="4457359"/>
                </a:lnTo>
                <a:lnTo>
                  <a:pt x="0" y="44573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291B59E-72E5-0703-4859-1B49A25AECB8}"/>
              </a:ext>
            </a:extLst>
          </p:cNvPr>
          <p:cNvSpPr/>
          <p:nvPr/>
        </p:nvSpPr>
        <p:spPr>
          <a:xfrm>
            <a:off x="14235693" y="6592805"/>
            <a:ext cx="3234464" cy="2692310"/>
          </a:xfrm>
          <a:custGeom>
            <a:avLst/>
            <a:gdLst/>
            <a:ahLst/>
            <a:cxnLst/>
            <a:rect l="l" t="t" r="r" b="b"/>
            <a:pathLst>
              <a:path w="3234464" h="2692310">
                <a:moveTo>
                  <a:pt x="0" y="0"/>
                </a:moveTo>
                <a:lnTo>
                  <a:pt x="3234464" y="0"/>
                </a:lnTo>
                <a:lnTo>
                  <a:pt x="3234464" y="2692310"/>
                </a:lnTo>
                <a:lnTo>
                  <a:pt x="0" y="2692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5EF76EB-DD7F-8EEC-E7B5-7DDD62BD1BF5}"/>
              </a:ext>
            </a:extLst>
          </p:cNvPr>
          <p:cNvSpPr/>
          <p:nvPr/>
        </p:nvSpPr>
        <p:spPr>
          <a:xfrm>
            <a:off x="11999036" y="7102990"/>
            <a:ext cx="1783861" cy="1882228"/>
          </a:xfrm>
          <a:custGeom>
            <a:avLst/>
            <a:gdLst/>
            <a:ahLst/>
            <a:cxnLst/>
            <a:rect l="l" t="t" r="r" b="b"/>
            <a:pathLst>
              <a:path w="1783861" h="1882228">
                <a:moveTo>
                  <a:pt x="0" y="0"/>
                </a:moveTo>
                <a:lnTo>
                  <a:pt x="1783861" y="0"/>
                </a:lnTo>
                <a:lnTo>
                  <a:pt x="1783861" y="1882228"/>
                </a:lnTo>
                <a:lnTo>
                  <a:pt x="0" y="18822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A465DDF-52A5-7E91-BD0E-5412CEE66015}"/>
              </a:ext>
            </a:extLst>
          </p:cNvPr>
          <p:cNvSpPr/>
          <p:nvPr/>
        </p:nvSpPr>
        <p:spPr>
          <a:xfrm>
            <a:off x="13117641" y="5652628"/>
            <a:ext cx="1944513" cy="4457359"/>
          </a:xfrm>
          <a:custGeom>
            <a:avLst/>
            <a:gdLst/>
            <a:ahLst/>
            <a:cxnLst/>
            <a:rect l="l" t="t" r="r" b="b"/>
            <a:pathLst>
              <a:path w="1944513" h="4457359">
                <a:moveTo>
                  <a:pt x="0" y="0"/>
                </a:moveTo>
                <a:lnTo>
                  <a:pt x="1944513" y="0"/>
                </a:lnTo>
                <a:lnTo>
                  <a:pt x="1944513" y="4457359"/>
                </a:lnTo>
                <a:lnTo>
                  <a:pt x="0" y="44573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FD4EF89-66A1-6FFA-1C1C-7B610F83774D}"/>
              </a:ext>
            </a:extLst>
          </p:cNvPr>
          <p:cNvSpPr/>
          <p:nvPr/>
        </p:nvSpPr>
        <p:spPr>
          <a:xfrm>
            <a:off x="14235693" y="6592805"/>
            <a:ext cx="3234464" cy="2692310"/>
          </a:xfrm>
          <a:custGeom>
            <a:avLst/>
            <a:gdLst/>
            <a:ahLst/>
            <a:cxnLst/>
            <a:rect l="l" t="t" r="r" b="b"/>
            <a:pathLst>
              <a:path w="3234464" h="2692310">
                <a:moveTo>
                  <a:pt x="0" y="0"/>
                </a:moveTo>
                <a:lnTo>
                  <a:pt x="3234464" y="0"/>
                </a:lnTo>
                <a:lnTo>
                  <a:pt x="3234464" y="2692310"/>
                </a:lnTo>
                <a:lnTo>
                  <a:pt x="0" y="2692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0A745CDE-0AF3-8C90-6965-D7A922EAE439}"/>
              </a:ext>
            </a:extLst>
          </p:cNvPr>
          <p:cNvSpPr/>
          <p:nvPr/>
        </p:nvSpPr>
        <p:spPr>
          <a:xfrm>
            <a:off x="11999036" y="7102990"/>
            <a:ext cx="1783861" cy="1882228"/>
          </a:xfrm>
          <a:custGeom>
            <a:avLst/>
            <a:gdLst/>
            <a:ahLst/>
            <a:cxnLst/>
            <a:rect l="l" t="t" r="r" b="b"/>
            <a:pathLst>
              <a:path w="1783861" h="1882228">
                <a:moveTo>
                  <a:pt x="0" y="0"/>
                </a:moveTo>
                <a:lnTo>
                  <a:pt x="1783861" y="0"/>
                </a:lnTo>
                <a:lnTo>
                  <a:pt x="1783861" y="1882228"/>
                </a:lnTo>
                <a:lnTo>
                  <a:pt x="0" y="18822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661" y="2885394"/>
            <a:ext cx="8635357" cy="2655372"/>
          </a:xfrm>
          <a:custGeom>
            <a:avLst/>
            <a:gdLst/>
            <a:ahLst/>
            <a:cxnLst/>
            <a:rect l="l" t="t" r="r" b="b"/>
            <a:pathLst>
              <a:path w="8635357" h="2655372">
                <a:moveTo>
                  <a:pt x="0" y="0"/>
                </a:moveTo>
                <a:lnTo>
                  <a:pt x="8635357" y="0"/>
                </a:lnTo>
                <a:lnTo>
                  <a:pt x="8635357" y="2655373"/>
                </a:lnTo>
                <a:lnTo>
                  <a:pt x="0" y="265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65661" y="5540767"/>
            <a:ext cx="10965936" cy="4226127"/>
          </a:xfrm>
          <a:custGeom>
            <a:avLst/>
            <a:gdLst/>
            <a:ahLst/>
            <a:cxnLst/>
            <a:rect l="l" t="t" r="r" b="b"/>
            <a:pathLst>
              <a:path w="10965936" h="4226127">
                <a:moveTo>
                  <a:pt x="0" y="0"/>
                </a:moveTo>
                <a:lnTo>
                  <a:pt x="10965936" y="0"/>
                </a:lnTo>
                <a:lnTo>
                  <a:pt x="10965936" y="4226127"/>
                </a:lnTo>
                <a:lnTo>
                  <a:pt x="0" y="422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261046" y="5540767"/>
            <a:ext cx="11070551" cy="4348178"/>
            <a:chOff x="0" y="0"/>
            <a:chExt cx="2915701" cy="11451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15701" cy="1145199"/>
            </a:xfrm>
            <a:custGeom>
              <a:avLst/>
              <a:gdLst/>
              <a:ahLst/>
              <a:cxnLst/>
              <a:rect l="l" t="t" r="r" b="b"/>
              <a:pathLst>
                <a:path w="2915701" h="1145199">
                  <a:moveTo>
                    <a:pt x="0" y="0"/>
                  </a:moveTo>
                  <a:lnTo>
                    <a:pt x="2915701" y="0"/>
                  </a:lnTo>
                  <a:lnTo>
                    <a:pt x="2915701" y="1145199"/>
                  </a:lnTo>
                  <a:lnTo>
                    <a:pt x="0" y="11451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922C4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15701" cy="1183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45033" y="3237351"/>
            <a:ext cx="8542967" cy="3812299"/>
          </a:xfrm>
          <a:custGeom>
            <a:avLst/>
            <a:gdLst/>
            <a:ahLst/>
            <a:cxnLst/>
            <a:rect l="l" t="t" r="r" b="b"/>
            <a:pathLst>
              <a:path w="8542967" h="3812299">
                <a:moveTo>
                  <a:pt x="0" y="0"/>
                </a:moveTo>
                <a:lnTo>
                  <a:pt x="8542967" y="0"/>
                </a:lnTo>
                <a:lnTo>
                  <a:pt x="8542967" y="3812298"/>
                </a:lnTo>
                <a:lnTo>
                  <a:pt x="0" y="381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350492" y="885825"/>
            <a:ext cx="12346707" cy="120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Near Real-Time Monitoring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235" y="2612296"/>
            <a:ext cx="7812796" cy="6051366"/>
          </a:xfrm>
          <a:custGeom>
            <a:avLst/>
            <a:gdLst/>
            <a:ahLst/>
            <a:cxnLst/>
            <a:rect l="l" t="t" r="r" b="b"/>
            <a:pathLst>
              <a:path w="7812796" h="6051366">
                <a:moveTo>
                  <a:pt x="0" y="0"/>
                </a:moveTo>
                <a:lnTo>
                  <a:pt x="7812796" y="0"/>
                </a:lnTo>
                <a:lnTo>
                  <a:pt x="7812796" y="6051366"/>
                </a:lnTo>
                <a:lnTo>
                  <a:pt x="0" y="6051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04235" y="8366482"/>
            <a:ext cx="236249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de Koning </a:t>
            </a:r>
            <a:r>
              <a:rPr lang="en-US" sz="1800" i="1">
                <a:solidFill>
                  <a:srgbClr val="1E264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et al., </a:t>
            </a:r>
            <a:r>
              <a:rPr lang="en-US" sz="1800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2023</a:t>
            </a:r>
          </a:p>
        </p:txBody>
      </p:sp>
      <p:sp>
        <p:nvSpPr>
          <p:cNvPr id="4" name="Freeform 4"/>
          <p:cNvSpPr/>
          <p:nvPr/>
        </p:nvSpPr>
        <p:spPr>
          <a:xfrm>
            <a:off x="8417031" y="1485894"/>
            <a:ext cx="9437708" cy="8304171"/>
          </a:xfrm>
          <a:custGeom>
            <a:avLst/>
            <a:gdLst/>
            <a:ahLst/>
            <a:cxnLst/>
            <a:rect l="l" t="t" r="r" b="b"/>
            <a:pathLst>
              <a:path w="9437708" h="8304171">
                <a:moveTo>
                  <a:pt x="0" y="0"/>
                </a:moveTo>
                <a:lnTo>
                  <a:pt x="9437708" y="0"/>
                </a:lnTo>
                <a:lnTo>
                  <a:pt x="9437708" y="8304171"/>
                </a:lnTo>
                <a:lnTo>
                  <a:pt x="0" y="830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075074" y="914400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Introducing Digital Twins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05085" y="4157261"/>
            <a:ext cx="8061600" cy="344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2799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“Digital counterparts of a physical object or process that are linked to each other to </a:t>
            </a:r>
            <a:r>
              <a:rPr lang="en-US" sz="2799" b="1">
                <a:solidFill>
                  <a:srgbClr val="1E26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continuously update</a:t>
            </a:r>
            <a:r>
              <a:rPr lang="en-US" sz="2799">
                <a:solidFill>
                  <a:srgbClr val="1E2640"/>
                </a:solidFill>
                <a:latin typeface="Canva Sans"/>
                <a:ea typeface="Canva Sans"/>
                <a:cs typeface="Canva Sans"/>
                <a:sym typeface="Canva Sans"/>
              </a:rPr>
              <a:t> and improve realism and reduce uncertainty about the physical object/process”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2081" y="2958190"/>
            <a:ext cx="3843837" cy="2532128"/>
          </a:xfrm>
          <a:custGeom>
            <a:avLst/>
            <a:gdLst/>
            <a:ahLst/>
            <a:cxnLst/>
            <a:rect l="l" t="t" r="r" b="b"/>
            <a:pathLst>
              <a:path w="3843837" h="2532128">
                <a:moveTo>
                  <a:pt x="0" y="0"/>
                </a:moveTo>
                <a:lnTo>
                  <a:pt x="3843837" y="0"/>
                </a:lnTo>
                <a:lnTo>
                  <a:pt x="3843837" y="2532128"/>
                </a:lnTo>
                <a:lnTo>
                  <a:pt x="0" y="253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75074" y="914400"/>
            <a:ext cx="12137852" cy="10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Digital Twins for Ecology</a:t>
            </a:r>
          </a:p>
        </p:txBody>
      </p:sp>
      <p:sp>
        <p:nvSpPr>
          <p:cNvPr id="6" name="Freeform 6"/>
          <p:cNvSpPr/>
          <p:nvPr/>
        </p:nvSpPr>
        <p:spPr>
          <a:xfrm>
            <a:off x="4809644" y="6690732"/>
            <a:ext cx="3117749" cy="1913518"/>
          </a:xfrm>
          <a:custGeom>
            <a:avLst/>
            <a:gdLst/>
            <a:ahLst/>
            <a:cxnLst/>
            <a:rect l="l" t="t" r="r" b="b"/>
            <a:pathLst>
              <a:path w="3117749" h="1913518">
                <a:moveTo>
                  <a:pt x="0" y="0"/>
                </a:moveTo>
                <a:lnTo>
                  <a:pt x="3117748" y="0"/>
                </a:lnTo>
                <a:lnTo>
                  <a:pt x="3117748" y="1913518"/>
                </a:lnTo>
                <a:lnTo>
                  <a:pt x="0" y="1913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69206" y="6244141"/>
            <a:ext cx="2664866" cy="3014159"/>
          </a:xfrm>
          <a:custGeom>
            <a:avLst/>
            <a:gdLst/>
            <a:ahLst/>
            <a:cxnLst/>
            <a:rect l="l" t="t" r="r" b="b"/>
            <a:pathLst>
              <a:path w="2664866" h="3014159">
                <a:moveTo>
                  <a:pt x="0" y="0"/>
                </a:moveTo>
                <a:lnTo>
                  <a:pt x="2664866" y="0"/>
                </a:lnTo>
                <a:lnTo>
                  <a:pt x="2664866" y="3014159"/>
                </a:lnTo>
                <a:lnTo>
                  <a:pt x="0" y="3014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539390" y="6854993"/>
            <a:ext cx="3255383" cy="2014268"/>
          </a:xfrm>
          <a:custGeom>
            <a:avLst/>
            <a:gdLst/>
            <a:ahLst/>
            <a:cxnLst/>
            <a:rect l="l" t="t" r="r" b="b"/>
            <a:pathLst>
              <a:path w="3255383" h="2014268">
                <a:moveTo>
                  <a:pt x="0" y="0"/>
                </a:moveTo>
                <a:lnTo>
                  <a:pt x="3255383" y="0"/>
                </a:lnTo>
                <a:lnTo>
                  <a:pt x="3255383" y="2014269"/>
                </a:lnTo>
                <a:lnTo>
                  <a:pt x="0" y="201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404498" y="6692355"/>
            <a:ext cx="3395778" cy="2117731"/>
          </a:xfrm>
          <a:custGeom>
            <a:avLst/>
            <a:gdLst/>
            <a:ahLst/>
            <a:cxnLst/>
            <a:rect l="l" t="t" r="r" b="b"/>
            <a:pathLst>
              <a:path w="3395778" h="2117731">
                <a:moveTo>
                  <a:pt x="0" y="0"/>
                </a:moveTo>
                <a:lnTo>
                  <a:pt x="3395779" y="0"/>
                </a:lnTo>
                <a:lnTo>
                  <a:pt x="3395779" y="2117731"/>
                </a:lnTo>
                <a:lnTo>
                  <a:pt x="0" y="2117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8195337-C18D-E7B6-E8BF-49662B57F770}"/>
              </a:ext>
            </a:extLst>
          </p:cNvPr>
          <p:cNvSpPr/>
          <p:nvPr/>
        </p:nvSpPr>
        <p:spPr>
          <a:xfrm rot="13363772">
            <a:off x="1678662" y="230094"/>
            <a:ext cx="14342479" cy="12251343"/>
          </a:xfrm>
          <a:custGeom>
            <a:avLst/>
            <a:gdLst/>
            <a:ahLst/>
            <a:cxnLst/>
            <a:rect l="l" t="t" r="r" b="b"/>
            <a:pathLst>
              <a:path w="12099548" h="10757599">
                <a:moveTo>
                  <a:pt x="0" y="0"/>
                </a:moveTo>
                <a:lnTo>
                  <a:pt x="12099548" y="0"/>
                </a:lnTo>
                <a:lnTo>
                  <a:pt x="12099548" y="10757599"/>
                </a:lnTo>
                <a:lnTo>
                  <a:pt x="0" y="10757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75074" y="4101612"/>
            <a:ext cx="12137852" cy="208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can we start with making a digital twin?</a:t>
            </a:r>
          </a:p>
        </p:txBody>
      </p:sp>
    </p:spTree>
    <p:extLst>
      <p:ext uri="{BB962C8B-B14F-4D97-AF65-F5344CB8AC3E}">
        <p14:creationId xmlns:p14="http://schemas.microsoft.com/office/powerpoint/2010/main" val="260899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64230"/>
            <a:ext cx="16230600" cy="3978768"/>
            <a:chOff x="0" y="0"/>
            <a:chExt cx="21640800" cy="5305024"/>
          </a:xfrm>
        </p:grpSpPr>
        <p:sp>
          <p:nvSpPr>
            <p:cNvPr id="3" name="TextBox 3"/>
            <p:cNvSpPr txBox="1"/>
            <p:nvPr/>
          </p:nvSpPr>
          <p:spPr>
            <a:xfrm>
              <a:off x="0" y="1502208"/>
              <a:ext cx="21640800" cy="3802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94"/>
                </a:lnSpc>
              </a:pPr>
              <a:r>
                <a:rPr lang="en-US" sz="20694" spc="-517">
                  <a:solidFill>
                    <a:srgbClr val="104656"/>
                  </a:solidFill>
                  <a:latin typeface="Rubik Bubbles"/>
                  <a:ea typeface="Rubik Bubbles"/>
                  <a:cs typeface="Rubik Bubbles"/>
                  <a:sym typeface="Rubik Bubbles"/>
                </a:rPr>
                <a:t>QUESTION!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675"/>
              <a:ext cx="21640800" cy="1540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7"/>
                </a:lnSpc>
              </a:pPr>
              <a:r>
                <a:rPr lang="en-US" sz="8006">
                  <a:solidFill>
                    <a:srgbClr val="000000"/>
                  </a:solidFill>
                  <a:latin typeface="Rubik One"/>
                  <a:ea typeface="Rubik One"/>
                  <a:cs typeface="Rubik One"/>
                  <a:sym typeface="Rubik One"/>
                </a:rPr>
                <a:t>FIRST WE NEED 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5251572" y="7250912"/>
            <a:ext cx="1939318" cy="2707170"/>
          </a:xfrm>
          <a:custGeom>
            <a:avLst/>
            <a:gdLst/>
            <a:ahLst/>
            <a:cxnLst/>
            <a:rect l="l" t="t" r="r" b="b"/>
            <a:pathLst>
              <a:path w="1939318" h="2707170">
                <a:moveTo>
                  <a:pt x="0" y="0"/>
                </a:moveTo>
                <a:lnTo>
                  <a:pt x="1939319" y="0"/>
                </a:lnTo>
                <a:lnTo>
                  <a:pt x="1939319" y="2707170"/>
                </a:lnTo>
                <a:lnTo>
                  <a:pt x="0" y="2707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066873" y="7558460"/>
            <a:ext cx="1819350" cy="2399622"/>
          </a:xfrm>
          <a:custGeom>
            <a:avLst/>
            <a:gdLst/>
            <a:ahLst/>
            <a:cxnLst/>
            <a:rect l="l" t="t" r="r" b="b"/>
            <a:pathLst>
              <a:path w="1819350" h="2399622">
                <a:moveTo>
                  <a:pt x="0" y="0"/>
                </a:moveTo>
                <a:lnTo>
                  <a:pt x="1819350" y="0"/>
                </a:lnTo>
                <a:lnTo>
                  <a:pt x="1819350" y="2399622"/>
                </a:lnTo>
                <a:lnTo>
                  <a:pt x="0" y="239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7ba6af-89b5-4291-81d0-1afa5a3b8325">
      <Terms xmlns="http://schemas.microsoft.com/office/infopath/2007/PartnerControls"/>
    </lcf76f155ced4ddcb4097134ff3c332f>
    <TaxCatchAll xmlns="135140ae-a164-4bee-af04-3373c0c7da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1282D1D65395498BFDC10766BA048B" ma:contentTypeVersion="10" ma:contentTypeDescription="Create a new document." ma:contentTypeScope="" ma:versionID="9ce0996723a0ec06f39be2b0e124bc6b">
  <xsd:schema xmlns:xsd="http://www.w3.org/2001/XMLSchema" xmlns:xs="http://www.w3.org/2001/XMLSchema" xmlns:p="http://schemas.microsoft.com/office/2006/metadata/properties" xmlns:ns2="407ba6af-89b5-4291-81d0-1afa5a3b8325" xmlns:ns3="135140ae-a164-4bee-af04-3373c0c7da45" targetNamespace="http://schemas.microsoft.com/office/2006/metadata/properties" ma:root="true" ma:fieldsID="bfb6d4dd6212ee079183dbc117f6ec94" ns2:_="" ns3:_="">
    <xsd:import namespace="407ba6af-89b5-4291-81d0-1afa5a3b8325"/>
    <xsd:import namespace="135140ae-a164-4bee-af04-3373c0c7da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ba6af-89b5-4291-81d0-1afa5a3b83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c99919-4982-4388-8a64-83a11d2ca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140ae-a164-4bee-af04-3373c0c7da4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0757d2d-ca4a-4db3-973c-c4cec592e956}" ma:internalName="TaxCatchAll" ma:showField="CatchAllData" ma:web="135140ae-a164-4bee-af04-3373c0c7da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DB2491-46CD-4885-8D57-74898CFC2B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BB785A-F4B9-43A7-8DF2-E65E58F5CCDD}">
  <ds:schemaRefs>
    <ds:schemaRef ds:uri="http://schemas.microsoft.com/office/2006/metadata/properties"/>
    <ds:schemaRef ds:uri="http://schemas.microsoft.com/office/infopath/2007/PartnerControls"/>
    <ds:schemaRef ds:uri="407ba6af-89b5-4291-81d0-1afa5a3b8325"/>
    <ds:schemaRef ds:uri="135140ae-a164-4bee-af04-3373c0c7da45"/>
  </ds:schemaRefs>
</ds:datastoreItem>
</file>

<file path=customXml/itemProps3.xml><?xml version="1.0" encoding="utf-8"?>
<ds:datastoreItem xmlns:ds="http://schemas.openxmlformats.org/officeDocument/2006/customXml" ds:itemID="{6D68DEE9-0E27-4567-B4F3-1E78B2FFD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7ba6af-89b5-4291-81d0-1afa5a3b8325"/>
    <ds:schemaRef ds:uri="135140ae-a164-4bee-af04-3373c0c7da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454</Words>
  <Application>Microsoft Office PowerPoint</Application>
  <PresentationFormat>Custom</PresentationFormat>
  <Paragraphs>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Canva Sans Italics</vt:lpstr>
      <vt:lpstr>Courier New</vt:lpstr>
      <vt:lpstr>Arial</vt:lpstr>
      <vt:lpstr>Rubik Bubbles</vt:lpstr>
      <vt:lpstr>Arimo</vt:lpstr>
      <vt:lpstr>Calibri</vt:lpstr>
      <vt:lpstr>Canva Sans Bold</vt:lpstr>
      <vt:lpstr>Rubik One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End_NF_Conf_DTworkshop</dc:title>
  <cp:lastModifiedBy>Davison, Anna</cp:lastModifiedBy>
  <cp:revision>116</cp:revision>
  <dcterms:created xsi:type="dcterms:W3CDTF">2006-08-16T00:00:00Z</dcterms:created>
  <dcterms:modified xsi:type="dcterms:W3CDTF">2025-06-25T12:49:28Z</dcterms:modified>
  <dc:identifier>DAGpYR-J9BU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0x010100CD1282D1D65395498BFDC10766BA048B</vt:lpwstr>
  </property>
  <property fmtid="{D5CDD505-2E9C-101B-9397-08002B2CF9AE}" pid="3" name="MediaServiceImageTags">
    <vt:lpwstr/>
  </property>
</Properties>
</file>